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Anonymous Pro" panose="020B0604020202020204" charset="0"/>
      <p:regular r:id="rId28"/>
      <p:bold r:id="rId29"/>
      <p:italic r:id="rId30"/>
      <p:boldItalic r:id="rId31"/>
    </p:embeddedFont>
    <p:embeddedFont>
      <p:font typeface="Arimo" panose="020B0604020202020204" charset="0"/>
      <p:regular r:id="rId32"/>
      <p:bold r:id="rId33"/>
      <p:italic r:id="rId34"/>
      <p:boldItalic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Lato" panose="020B0604020202020204" charset="0"/>
      <p:regular r:id="rId40"/>
      <p:bold r:id="rId41"/>
      <p:italic r:id="rId42"/>
      <p:boldItalic r:id="rId43"/>
    </p:embeddedFont>
    <p:embeddedFont>
      <p:font typeface="Lato Heavy" panose="020B0604020202020204" charset="0"/>
      <p:regular r:id="rId44"/>
      <p:bold r:id="rId45"/>
      <p:italic r:id="rId46"/>
      <p:boldItalic r:id="rId47"/>
    </p:embeddedFont>
    <p:embeddedFont>
      <p:font typeface="Now" panose="020B0604020202020204" charset="0"/>
      <p:regular r:id="rId48"/>
      <p:bold r:id="rId49"/>
    </p:embeddedFont>
    <p:embeddedFont>
      <p:font typeface="Now Bold" panose="020B0604020202020204" charset="0"/>
      <p:regular r:id="rId50"/>
      <p:bold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1302" y="-4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font" Target="fonts/font2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2DE0B-F523-49C2-A06C-263C6777B072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2131B-8601-4315-ADC7-0E48B69635E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577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2131B-8601-4315-ADC7-0E48B69635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142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7.png"/><Relationship Id="rId7" Type="http://schemas.openxmlformats.org/officeDocument/2006/relationships/image" Target="../media/image34.png"/><Relationship Id="rId12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38.png"/><Relationship Id="rId5" Type="http://schemas.openxmlformats.org/officeDocument/2006/relationships/image" Target="../media/image13.png"/><Relationship Id="rId10" Type="http://schemas.openxmlformats.org/officeDocument/2006/relationships/image" Target="../media/image37.png"/><Relationship Id="rId4" Type="http://schemas.openxmlformats.org/officeDocument/2006/relationships/image" Target="../media/image12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15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12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22.png"/><Relationship Id="rId5" Type="http://schemas.openxmlformats.org/officeDocument/2006/relationships/image" Target="../media/image13.png"/><Relationship Id="rId10" Type="http://schemas.openxmlformats.org/officeDocument/2006/relationships/image" Target="../media/image21.png"/><Relationship Id="rId4" Type="http://schemas.openxmlformats.org/officeDocument/2006/relationships/image" Target="../media/image12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717057" y="-369732"/>
            <a:ext cx="10853887" cy="10853887"/>
            <a:chOff x="0" y="0"/>
            <a:chExt cx="2787650" cy="2787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FFFFFF">
                <a:alpha val="7843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 rot="-8100000">
            <a:off x="10115515" y="3115255"/>
            <a:ext cx="12255711" cy="8315612"/>
            <a:chOff x="0" y="0"/>
            <a:chExt cx="16340948" cy="11087483"/>
          </a:xfrm>
        </p:grpSpPr>
        <p:sp>
          <p:nvSpPr>
            <p:cNvPr id="5" name="TextBox 5"/>
            <p:cNvSpPr txBox="1"/>
            <p:nvPr/>
          </p:nvSpPr>
          <p:spPr>
            <a:xfrm>
              <a:off x="392618" y="10704301"/>
              <a:ext cx="3189666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582284" y="10704301"/>
              <a:ext cx="3189666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6771950" y="10704301"/>
              <a:ext cx="3189666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9961616" y="10704301"/>
              <a:ext cx="3189666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</a:pPr>
              <a:endParaRPr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3151282" y="10704301"/>
              <a:ext cx="3189666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</a:pPr>
              <a:endParaRPr/>
            </a:p>
          </p:txBody>
        </p: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392618" y="167778"/>
              <a:ext cx="15948330" cy="10584148"/>
              <a:chOff x="0" y="0"/>
              <a:chExt cx="15500583" cy="10287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-6350"/>
                <a:ext cx="15500584" cy="10299700"/>
              </a:xfrm>
              <a:custGeom>
                <a:avLst/>
                <a:gdLst/>
                <a:ahLst/>
                <a:cxnLst/>
                <a:rect l="l" t="t" r="r" b="b"/>
                <a:pathLst>
                  <a:path w="15500584" h="10299700">
                    <a:moveTo>
                      <a:pt x="0" y="0"/>
                    </a:moveTo>
                    <a:lnTo>
                      <a:pt x="15500584" y="0"/>
                    </a:lnTo>
                    <a:lnTo>
                      <a:pt x="15500584" y="12700"/>
                    </a:lnTo>
                    <a:lnTo>
                      <a:pt x="0" y="12700"/>
                    </a:lnTo>
                    <a:close/>
                    <a:moveTo>
                      <a:pt x="0" y="2571750"/>
                    </a:moveTo>
                    <a:lnTo>
                      <a:pt x="15500584" y="2571750"/>
                    </a:lnTo>
                    <a:lnTo>
                      <a:pt x="15500584" y="2584450"/>
                    </a:lnTo>
                    <a:lnTo>
                      <a:pt x="0" y="2584450"/>
                    </a:lnTo>
                    <a:close/>
                    <a:moveTo>
                      <a:pt x="0" y="5143500"/>
                    </a:moveTo>
                    <a:lnTo>
                      <a:pt x="15500584" y="5143500"/>
                    </a:lnTo>
                    <a:lnTo>
                      <a:pt x="15500584" y="5156200"/>
                    </a:lnTo>
                    <a:lnTo>
                      <a:pt x="0" y="5156200"/>
                    </a:lnTo>
                    <a:close/>
                    <a:moveTo>
                      <a:pt x="0" y="7715250"/>
                    </a:moveTo>
                    <a:lnTo>
                      <a:pt x="15500584" y="7715250"/>
                    </a:lnTo>
                    <a:lnTo>
                      <a:pt x="15500584" y="7727950"/>
                    </a:lnTo>
                    <a:lnTo>
                      <a:pt x="0" y="7727950"/>
                    </a:lnTo>
                    <a:close/>
                    <a:moveTo>
                      <a:pt x="0" y="10287000"/>
                    </a:moveTo>
                    <a:lnTo>
                      <a:pt x="15500584" y="10287000"/>
                    </a:lnTo>
                    <a:lnTo>
                      <a:pt x="15500584" y="10299700"/>
                    </a:lnTo>
                    <a:lnTo>
                      <a:pt x="0" y="10299700"/>
                    </a:lnTo>
                    <a:close/>
                  </a:path>
                </a:pathLst>
              </a:custGeom>
              <a:solidFill>
                <a:srgbClr val="222222">
                  <a:alpha val="9411"/>
                </a:srgbClr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0" y="-47625"/>
              <a:ext cx="392618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33"/>
                </a:lnSpc>
              </a:pPr>
              <a:r>
                <a:rPr lang="en-US" sz="1666">
                  <a:solidFill>
                    <a:srgbClr val="000000">
                      <a:alpha val="38824"/>
                    </a:srgbClr>
                  </a:solidFill>
                  <a:latin typeface="Arimo"/>
                </a:rPr>
                <a:t>40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598412"/>
              <a:ext cx="392618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33"/>
                </a:lnSpc>
              </a:pPr>
              <a:r>
                <a:rPr lang="en-US" sz="1666">
                  <a:solidFill>
                    <a:srgbClr val="000000">
                      <a:alpha val="38824"/>
                    </a:srgbClr>
                  </a:solidFill>
                  <a:latin typeface="Arimo"/>
                </a:rPr>
                <a:t>30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244449"/>
              <a:ext cx="392618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33"/>
                </a:lnSpc>
              </a:pPr>
              <a:r>
                <a:rPr lang="en-US" sz="1666">
                  <a:solidFill>
                    <a:srgbClr val="000000">
                      <a:alpha val="38824"/>
                    </a:srgbClr>
                  </a:solidFill>
                  <a:latin typeface="Arimo"/>
                </a:rPr>
                <a:t>20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7890486"/>
              <a:ext cx="392618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33"/>
                </a:lnSpc>
              </a:pPr>
              <a:r>
                <a:rPr lang="en-US" sz="1666">
                  <a:solidFill>
                    <a:srgbClr val="000000">
                      <a:alpha val="38824"/>
                    </a:srgbClr>
                  </a:solidFill>
                  <a:latin typeface="Arimo"/>
                </a:rPr>
                <a:t>10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57006" y="10536523"/>
              <a:ext cx="235612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33"/>
                </a:lnSpc>
              </a:pPr>
              <a:r>
                <a:rPr lang="en-US" sz="1666">
                  <a:solidFill>
                    <a:srgbClr val="000000">
                      <a:alpha val="38824"/>
                    </a:srgbClr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392618" y="167778"/>
              <a:ext cx="15948330" cy="10584148"/>
              <a:chOff x="0" y="0"/>
              <a:chExt cx="15500583" cy="10287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486558" y="3576612"/>
                <a:ext cx="3179373" cy="2144455"/>
              </a:xfrm>
              <a:custGeom>
                <a:avLst/>
                <a:gdLst/>
                <a:ahLst/>
                <a:cxnLst/>
                <a:rect l="l" t="t" r="r" b="b"/>
                <a:pathLst>
                  <a:path w="3179373" h="2144455">
                    <a:moveTo>
                      <a:pt x="127000" y="2081238"/>
                    </a:moveTo>
                    <a:cubicBezTo>
                      <a:pt x="126844" y="2046279"/>
                      <a:pt x="98460" y="2018021"/>
                      <a:pt x="63500" y="2018021"/>
                    </a:cubicBezTo>
                    <a:cubicBezTo>
                      <a:pt x="28541" y="2018021"/>
                      <a:pt x="157" y="2046279"/>
                      <a:pt x="0" y="2081238"/>
                    </a:cubicBezTo>
                    <a:cubicBezTo>
                      <a:pt x="157" y="2116197"/>
                      <a:pt x="28541" y="2144455"/>
                      <a:pt x="63500" y="2144455"/>
                    </a:cubicBezTo>
                    <a:cubicBezTo>
                      <a:pt x="98460" y="2144455"/>
                      <a:pt x="126844" y="2116197"/>
                      <a:pt x="127000" y="2081238"/>
                    </a:cubicBezTo>
                    <a:close/>
                    <a:moveTo>
                      <a:pt x="47744" y="2057400"/>
                    </a:moveTo>
                    <a:lnTo>
                      <a:pt x="79256" y="2105076"/>
                    </a:lnTo>
                    <a:lnTo>
                      <a:pt x="3179373" y="47676"/>
                    </a:lnTo>
                    <a:lnTo>
                      <a:pt x="3147861" y="0"/>
                    </a:lnTo>
                    <a:close/>
                  </a:path>
                </a:pathLst>
              </a:custGeom>
              <a:solidFill>
                <a:srgbClr val="FFFFFF">
                  <a:alpha val="38823"/>
                </a:srgbClr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4586675" y="3537233"/>
                <a:ext cx="3170491" cy="862478"/>
              </a:xfrm>
              <a:custGeom>
                <a:avLst/>
                <a:gdLst/>
                <a:ahLst/>
                <a:cxnLst/>
                <a:rect l="l" t="t" r="r" b="b"/>
                <a:pathLst>
                  <a:path w="3170491" h="862478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0374" y="35481"/>
                    </a:moveTo>
                    <a:lnTo>
                      <a:pt x="56626" y="90953"/>
                    </a:lnTo>
                    <a:lnTo>
                      <a:pt x="3156742" y="862478"/>
                    </a:lnTo>
                    <a:lnTo>
                      <a:pt x="3170491" y="807006"/>
                    </a:lnTo>
                    <a:close/>
                  </a:path>
                </a:pathLst>
              </a:custGeom>
              <a:solidFill>
                <a:srgbClr val="FFFFFF">
                  <a:alpha val="38823"/>
                </a:srgbClr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7686792" y="1265583"/>
                <a:ext cx="3183734" cy="3169609"/>
              </a:xfrm>
              <a:custGeom>
                <a:avLst/>
                <a:gdLst/>
                <a:ahLst/>
                <a:cxnLst/>
                <a:rect l="l" t="t" r="r" b="b"/>
                <a:pathLst>
                  <a:path w="3183734" h="3169609">
                    <a:moveTo>
                      <a:pt x="127000" y="3106392"/>
                    </a:moveTo>
                    <a:cubicBezTo>
                      <a:pt x="126843" y="3071433"/>
                      <a:pt x="98460" y="3043175"/>
                      <a:pt x="63500" y="3043175"/>
                    </a:cubicBezTo>
                    <a:cubicBezTo>
                      <a:pt x="28540" y="3043175"/>
                      <a:pt x="157" y="3071433"/>
                      <a:pt x="0" y="3106392"/>
                    </a:cubicBezTo>
                    <a:cubicBezTo>
                      <a:pt x="157" y="3141351"/>
                      <a:pt x="28540" y="3169609"/>
                      <a:pt x="63500" y="3169609"/>
                    </a:cubicBezTo>
                    <a:cubicBezTo>
                      <a:pt x="98460" y="3169609"/>
                      <a:pt x="126843" y="3141351"/>
                      <a:pt x="127000" y="3106392"/>
                    </a:cubicBezTo>
                    <a:close/>
                    <a:moveTo>
                      <a:pt x="43381" y="3086099"/>
                    </a:moveTo>
                    <a:lnTo>
                      <a:pt x="83618" y="3126685"/>
                    </a:lnTo>
                    <a:lnTo>
                      <a:pt x="3183734" y="40584"/>
                    </a:lnTo>
                    <a:lnTo>
                      <a:pt x="3143498" y="0"/>
                    </a:lnTo>
                    <a:close/>
                  </a:path>
                </a:pathLst>
              </a:custGeom>
              <a:solidFill>
                <a:srgbClr val="FFFFFF">
                  <a:alpha val="38823"/>
                </a:srgbClr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10786908" y="965483"/>
                <a:ext cx="3227117" cy="383608"/>
              </a:xfrm>
              <a:custGeom>
                <a:avLst/>
                <a:gdLst/>
                <a:ahLst/>
                <a:cxnLst/>
                <a:rect l="l" t="t" r="r" b="b"/>
                <a:pathLst>
                  <a:path w="3227117" h="383608">
                    <a:moveTo>
                      <a:pt x="127000" y="320392"/>
                    </a:moveTo>
                    <a:cubicBezTo>
                      <a:pt x="126844" y="285433"/>
                      <a:pt x="98460" y="257175"/>
                      <a:pt x="63500" y="257175"/>
                    </a:cubicBezTo>
                    <a:cubicBezTo>
                      <a:pt x="28540" y="257175"/>
                      <a:pt x="157" y="285433"/>
                      <a:pt x="0" y="320392"/>
                    </a:cubicBezTo>
                    <a:cubicBezTo>
                      <a:pt x="157" y="355351"/>
                      <a:pt x="28540" y="383609"/>
                      <a:pt x="63500" y="383609"/>
                    </a:cubicBezTo>
                    <a:cubicBezTo>
                      <a:pt x="98460" y="383609"/>
                      <a:pt x="126844" y="355351"/>
                      <a:pt x="127000" y="320392"/>
                    </a:cubicBezTo>
                    <a:close/>
                    <a:moveTo>
                      <a:pt x="61148" y="291914"/>
                    </a:moveTo>
                    <a:lnTo>
                      <a:pt x="65854" y="348870"/>
                    </a:lnTo>
                    <a:lnTo>
                      <a:pt x="3165971" y="91695"/>
                    </a:lnTo>
                    <a:lnTo>
                      <a:pt x="3161264" y="34739"/>
                    </a:lnTo>
                    <a:close/>
                    <a:moveTo>
                      <a:pt x="3227117" y="63217"/>
                    </a:moveTo>
                    <a:cubicBezTo>
                      <a:pt x="3226961" y="28258"/>
                      <a:pt x="3198576" y="0"/>
                      <a:pt x="3163617" y="0"/>
                    </a:cubicBezTo>
                    <a:cubicBezTo>
                      <a:pt x="3128658" y="0"/>
                      <a:pt x="3100274" y="28258"/>
                      <a:pt x="3100117" y="63217"/>
                    </a:cubicBezTo>
                    <a:cubicBezTo>
                      <a:pt x="3100274" y="98176"/>
                      <a:pt x="3128658" y="126434"/>
                      <a:pt x="3163617" y="126434"/>
                    </a:cubicBezTo>
                    <a:cubicBezTo>
                      <a:pt x="3198576" y="126434"/>
                      <a:pt x="3226961" y="98176"/>
                      <a:pt x="3227117" y="63217"/>
                    </a:cubicBezTo>
                    <a:close/>
                  </a:path>
                </a:pathLst>
              </a:custGeom>
              <a:solidFill>
                <a:srgbClr val="FFFFFF">
                  <a:alpha val="38823"/>
                </a:srgbClr>
              </a:solidFill>
            </p:spPr>
          </p:sp>
        </p:grp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800000">
            <a:off x="15965626" y="7859590"/>
            <a:ext cx="5266205" cy="5429078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475094" y="8016536"/>
            <a:ext cx="5595057" cy="1107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b="0" i="0" spc="288">
                <a:solidFill>
                  <a:srgbClr val="FBF1EF"/>
                </a:solidFill>
                <a:latin typeface="Anonymous Pro"/>
              </a:rPr>
              <a:t>A EXTENSÃO DO SEU SISTEMA</a:t>
            </a:r>
          </a:p>
        </p:txBody>
      </p:sp>
      <p:sp>
        <p:nvSpPr>
          <p:cNvPr id="24" name="TextBox 24"/>
          <p:cNvSpPr txBox="1"/>
          <p:nvPr/>
        </p:nvSpPr>
        <p:spPr>
          <a:xfrm rot="5400000">
            <a:off x="14149914" y="3331034"/>
            <a:ext cx="5595058" cy="990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 b="0" i="0" spc="196">
                <a:solidFill>
                  <a:srgbClr val="FBF1EF"/>
                </a:solidFill>
                <a:latin typeface="Anonymous Pro"/>
              </a:rPr>
              <a:t>APRESENTADO PELO SEU FUTURO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-3391323" y="-2845521"/>
            <a:ext cx="5266205" cy="5429078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333383" y="1028700"/>
            <a:ext cx="8234231" cy="8069547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 rot="2239380">
            <a:off x="-3172667" y="-381565"/>
            <a:ext cx="11911634" cy="8082153"/>
            <a:chOff x="0" y="0"/>
            <a:chExt cx="15882179" cy="10776204"/>
          </a:xfrm>
        </p:grpSpPr>
        <p:sp>
          <p:nvSpPr>
            <p:cNvPr id="28" name="TextBox 28"/>
            <p:cNvSpPr txBox="1"/>
            <p:nvPr/>
          </p:nvSpPr>
          <p:spPr>
            <a:xfrm>
              <a:off x="38159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348171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6581829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968194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278206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grpSp>
          <p:nvGrpSpPr>
            <p:cNvPr id="33" name="Group 33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-6350"/>
                <a:ext cx="15500584" cy="10299700"/>
              </a:xfrm>
              <a:custGeom>
                <a:avLst/>
                <a:gdLst/>
                <a:ahLst/>
                <a:cxnLst/>
                <a:rect l="l" t="t" r="r" b="b"/>
                <a:pathLst>
                  <a:path w="15500584" h="10299700">
                    <a:moveTo>
                      <a:pt x="0" y="0"/>
                    </a:moveTo>
                    <a:lnTo>
                      <a:pt x="15500584" y="0"/>
                    </a:lnTo>
                    <a:lnTo>
                      <a:pt x="15500584" y="12700"/>
                    </a:lnTo>
                    <a:lnTo>
                      <a:pt x="0" y="12700"/>
                    </a:lnTo>
                    <a:close/>
                    <a:moveTo>
                      <a:pt x="0" y="2571750"/>
                    </a:moveTo>
                    <a:lnTo>
                      <a:pt x="15500584" y="2571750"/>
                    </a:lnTo>
                    <a:lnTo>
                      <a:pt x="15500584" y="2584450"/>
                    </a:lnTo>
                    <a:lnTo>
                      <a:pt x="0" y="2584450"/>
                    </a:lnTo>
                    <a:close/>
                    <a:moveTo>
                      <a:pt x="0" y="5143500"/>
                    </a:moveTo>
                    <a:lnTo>
                      <a:pt x="15500584" y="5143500"/>
                    </a:lnTo>
                    <a:lnTo>
                      <a:pt x="15500584" y="5156200"/>
                    </a:lnTo>
                    <a:lnTo>
                      <a:pt x="0" y="5156200"/>
                    </a:lnTo>
                    <a:close/>
                    <a:moveTo>
                      <a:pt x="0" y="7715250"/>
                    </a:moveTo>
                    <a:lnTo>
                      <a:pt x="15500584" y="7715250"/>
                    </a:lnTo>
                    <a:lnTo>
                      <a:pt x="15500584" y="7727950"/>
                    </a:lnTo>
                    <a:lnTo>
                      <a:pt x="0" y="7727950"/>
                    </a:lnTo>
                    <a:close/>
                    <a:moveTo>
                      <a:pt x="0" y="10287000"/>
                    </a:moveTo>
                    <a:lnTo>
                      <a:pt x="15500584" y="10287000"/>
                    </a:lnTo>
                    <a:lnTo>
                      <a:pt x="15500584" y="10299700"/>
                    </a:lnTo>
                    <a:lnTo>
                      <a:pt x="0" y="10299700"/>
                    </a:lnTo>
                    <a:close/>
                  </a:path>
                </a:pathLst>
              </a:custGeom>
              <a:solidFill>
                <a:srgbClr val="222222">
                  <a:alpha val="11372"/>
                </a:srgbClr>
              </a:solid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0" y="-4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40 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25241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30 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509587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20 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766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10 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152598" y="102393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40" name="Group 40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1486558" y="3576612"/>
                <a:ext cx="3179373" cy="2144455"/>
              </a:xfrm>
              <a:custGeom>
                <a:avLst/>
                <a:gdLst/>
                <a:ahLst/>
                <a:cxnLst/>
                <a:rect l="l" t="t" r="r" b="b"/>
                <a:pathLst>
                  <a:path w="3179373" h="2144455">
                    <a:moveTo>
                      <a:pt x="127000" y="2081238"/>
                    </a:moveTo>
                    <a:cubicBezTo>
                      <a:pt x="126844" y="2046279"/>
                      <a:pt x="98460" y="2018021"/>
                      <a:pt x="63500" y="2018021"/>
                    </a:cubicBezTo>
                    <a:cubicBezTo>
                      <a:pt x="28541" y="2018021"/>
                      <a:pt x="157" y="2046279"/>
                      <a:pt x="0" y="2081238"/>
                    </a:cubicBezTo>
                    <a:cubicBezTo>
                      <a:pt x="157" y="2116197"/>
                      <a:pt x="28541" y="2144455"/>
                      <a:pt x="63500" y="2144455"/>
                    </a:cubicBezTo>
                    <a:cubicBezTo>
                      <a:pt x="98460" y="2144455"/>
                      <a:pt x="126844" y="2116197"/>
                      <a:pt x="127000" y="2081238"/>
                    </a:cubicBezTo>
                    <a:close/>
                    <a:moveTo>
                      <a:pt x="47744" y="2057400"/>
                    </a:moveTo>
                    <a:lnTo>
                      <a:pt x="79256" y="2105076"/>
                    </a:lnTo>
                    <a:lnTo>
                      <a:pt x="3179373" y="47676"/>
                    </a:lnTo>
                    <a:lnTo>
                      <a:pt x="3147861" y="0"/>
                    </a:lnTo>
                    <a:close/>
                  </a:path>
                </a:pathLst>
              </a:custGeom>
              <a:solidFill>
                <a:srgbClr val="FFFFFF">
                  <a:alpha val="45882"/>
                </a:srgbClr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4586675" y="3537233"/>
                <a:ext cx="3170491" cy="862478"/>
              </a:xfrm>
              <a:custGeom>
                <a:avLst/>
                <a:gdLst/>
                <a:ahLst/>
                <a:cxnLst/>
                <a:rect l="l" t="t" r="r" b="b"/>
                <a:pathLst>
                  <a:path w="3170491" h="862478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0374" y="35481"/>
                    </a:moveTo>
                    <a:lnTo>
                      <a:pt x="56626" y="90953"/>
                    </a:lnTo>
                    <a:lnTo>
                      <a:pt x="3156742" y="862478"/>
                    </a:lnTo>
                    <a:lnTo>
                      <a:pt x="3170491" y="807006"/>
                    </a:lnTo>
                    <a:close/>
                  </a:path>
                </a:pathLst>
              </a:custGeom>
              <a:solidFill>
                <a:srgbClr val="FFFFFF">
                  <a:alpha val="45882"/>
                </a:srgbClr>
              </a:solidFill>
            </p:spPr>
          </p:sp>
          <p:sp>
            <p:nvSpPr>
              <p:cNvPr id="43" name="Freeform 43"/>
              <p:cNvSpPr/>
              <p:nvPr/>
            </p:nvSpPr>
            <p:spPr>
              <a:xfrm>
                <a:off x="7686792" y="1265583"/>
                <a:ext cx="3183734" cy="3169609"/>
              </a:xfrm>
              <a:custGeom>
                <a:avLst/>
                <a:gdLst/>
                <a:ahLst/>
                <a:cxnLst/>
                <a:rect l="l" t="t" r="r" b="b"/>
                <a:pathLst>
                  <a:path w="3183734" h="3169609">
                    <a:moveTo>
                      <a:pt x="127000" y="3106392"/>
                    </a:moveTo>
                    <a:cubicBezTo>
                      <a:pt x="126843" y="3071433"/>
                      <a:pt x="98460" y="3043175"/>
                      <a:pt x="63500" y="3043175"/>
                    </a:cubicBezTo>
                    <a:cubicBezTo>
                      <a:pt x="28540" y="3043175"/>
                      <a:pt x="157" y="3071433"/>
                      <a:pt x="0" y="3106392"/>
                    </a:cubicBezTo>
                    <a:cubicBezTo>
                      <a:pt x="157" y="3141351"/>
                      <a:pt x="28540" y="3169609"/>
                      <a:pt x="63500" y="3169609"/>
                    </a:cubicBezTo>
                    <a:cubicBezTo>
                      <a:pt x="98460" y="3169609"/>
                      <a:pt x="126843" y="3141351"/>
                      <a:pt x="127000" y="3106392"/>
                    </a:cubicBezTo>
                    <a:close/>
                    <a:moveTo>
                      <a:pt x="43381" y="3086099"/>
                    </a:moveTo>
                    <a:lnTo>
                      <a:pt x="83618" y="3126685"/>
                    </a:lnTo>
                    <a:lnTo>
                      <a:pt x="3183734" y="40584"/>
                    </a:lnTo>
                    <a:lnTo>
                      <a:pt x="3143498" y="0"/>
                    </a:lnTo>
                    <a:close/>
                  </a:path>
                </a:pathLst>
              </a:custGeom>
              <a:solidFill>
                <a:srgbClr val="FFFFFF">
                  <a:alpha val="45882"/>
                </a:srgbClr>
              </a:solid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10786908" y="965483"/>
                <a:ext cx="3227117" cy="383608"/>
              </a:xfrm>
              <a:custGeom>
                <a:avLst/>
                <a:gdLst/>
                <a:ahLst/>
                <a:cxnLst/>
                <a:rect l="l" t="t" r="r" b="b"/>
                <a:pathLst>
                  <a:path w="3227117" h="383608">
                    <a:moveTo>
                      <a:pt x="127000" y="320392"/>
                    </a:moveTo>
                    <a:cubicBezTo>
                      <a:pt x="126844" y="285433"/>
                      <a:pt x="98460" y="257175"/>
                      <a:pt x="63500" y="257175"/>
                    </a:cubicBezTo>
                    <a:cubicBezTo>
                      <a:pt x="28540" y="257175"/>
                      <a:pt x="157" y="285433"/>
                      <a:pt x="0" y="320392"/>
                    </a:cubicBezTo>
                    <a:cubicBezTo>
                      <a:pt x="157" y="355351"/>
                      <a:pt x="28540" y="383609"/>
                      <a:pt x="63500" y="383609"/>
                    </a:cubicBezTo>
                    <a:cubicBezTo>
                      <a:pt x="98460" y="383609"/>
                      <a:pt x="126844" y="355351"/>
                      <a:pt x="127000" y="320392"/>
                    </a:cubicBezTo>
                    <a:close/>
                    <a:moveTo>
                      <a:pt x="61148" y="291914"/>
                    </a:moveTo>
                    <a:lnTo>
                      <a:pt x="65854" y="348870"/>
                    </a:lnTo>
                    <a:lnTo>
                      <a:pt x="3165971" y="91695"/>
                    </a:lnTo>
                    <a:lnTo>
                      <a:pt x="3161264" y="34739"/>
                    </a:lnTo>
                    <a:close/>
                    <a:moveTo>
                      <a:pt x="3227117" y="63217"/>
                    </a:moveTo>
                    <a:cubicBezTo>
                      <a:pt x="3226961" y="28258"/>
                      <a:pt x="3198576" y="0"/>
                      <a:pt x="3163617" y="0"/>
                    </a:cubicBezTo>
                    <a:cubicBezTo>
                      <a:pt x="3128658" y="0"/>
                      <a:pt x="3100274" y="28258"/>
                      <a:pt x="3100117" y="63217"/>
                    </a:cubicBezTo>
                    <a:cubicBezTo>
                      <a:pt x="3100274" y="98176"/>
                      <a:pt x="3128658" y="126434"/>
                      <a:pt x="3163617" y="126434"/>
                    </a:cubicBezTo>
                    <a:cubicBezTo>
                      <a:pt x="3198576" y="126434"/>
                      <a:pt x="3226961" y="98176"/>
                      <a:pt x="3227117" y="63217"/>
                    </a:cubicBezTo>
                    <a:close/>
                  </a:path>
                </a:pathLst>
              </a:custGeom>
              <a:solidFill>
                <a:srgbClr val="FFFFFF">
                  <a:alpha val="45882"/>
                </a:srgbClr>
              </a:solidFill>
            </p:spPr>
          </p:sp>
        </p:grpSp>
      </p:grpSp>
      <p:grpSp>
        <p:nvGrpSpPr>
          <p:cNvPr id="45" name="Group 45"/>
          <p:cNvGrpSpPr/>
          <p:nvPr/>
        </p:nvGrpSpPr>
        <p:grpSpPr>
          <a:xfrm rot="-9148047">
            <a:off x="9070984" y="3390438"/>
            <a:ext cx="12255711" cy="8315612"/>
            <a:chOff x="0" y="0"/>
            <a:chExt cx="16340948" cy="11087483"/>
          </a:xfrm>
        </p:grpSpPr>
        <p:sp>
          <p:nvSpPr>
            <p:cNvPr id="46" name="TextBox 46"/>
            <p:cNvSpPr txBox="1"/>
            <p:nvPr/>
          </p:nvSpPr>
          <p:spPr>
            <a:xfrm>
              <a:off x="392618" y="10704301"/>
              <a:ext cx="3189666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</a:pPr>
              <a:endParaRPr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3582284" y="10704301"/>
              <a:ext cx="3189666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</a:pPr>
              <a:endParaRPr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6771950" y="10704301"/>
              <a:ext cx="3189666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</a:pPr>
              <a:endParaRPr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9961616" y="10704301"/>
              <a:ext cx="3189666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</a:pPr>
              <a:endParaRPr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13151282" y="10704301"/>
              <a:ext cx="3189666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</a:pPr>
              <a:endParaRPr/>
            </a:p>
          </p:txBody>
        </p:sp>
        <p:grpSp>
          <p:nvGrpSpPr>
            <p:cNvPr id="51" name="Group 51"/>
            <p:cNvGrpSpPr>
              <a:grpSpLocks noChangeAspect="1"/>
            </p:cNvGrpSpPr>
            <p:nvPr/>
          </p:nvGrpSpPr>
          <p:grpSpPr>
            <a:xfrm>
              <a:off x="392618" y="167778"/>
              <a:ext cx="15948330" cy="10584148"/>
              <a:chOff x="0" y="0"/>
              <a:chExt cx="15500583" cy="102870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-6350"/>
                <a:ext cx="15500584" cy="10299700"/>
              </a:xfrm>
              <a:custGeom>
                <a:avLst/>
                <a:gdLst/>
                <a:ahLst/>
                <a:cxnLst/>
                <a:rect l="l" t="t" r="r" b="b"/>
                <a:pathLst>
                  <a:path w="15500584" h="10299700">
                    <a:moveTo>
                      <a:pt x="0" y="0"/>
                    </a:moveTo>
                    <a:lnTo>
                      <a:pt x="15500584" y="0"/>
                    </a:lnTo>
                    <a:lnTo>
                      <a:pt x="15500584" y="12700"/>
                    </a:lnTo>
                    <a:lnTo>
                      <a:pt x="0" y="12700"/>
                    </a:lnTo>
                    <a:close/>
                    <a:moveTo>
                      <a:pt x="0" y="2571750"/>
                    </a:moveTo>
                    <a:lnTo>
                      <a:pt x="15500584" y="2571750"/>
                    </a:lnTo>
                    <a:lnTo>
                      <a:pt x="15500584" y="2584450"/>
                    </a:lnTo>
                    <a:lnTo>
                      <a:pt x="0" y="2584450"/>
                    </a:lnTo>
                    <a:close/>
                    <a:moveTo>
                      <a:pt x="0" y="5143500"/>
                    </a:moveTo>
                    <a:lnTo>
                      <a:pt x="15500584" y="5143500"/>
                    </a:lnTo>
                    <a:lnTo>
                      <a:pt x="15500584" y="5156200"/>
                    </a:lnTo>
                    <a:lnTo>
                      <a:pt x="0" y="5156200"/>
                    </a:lnTo>
                    <a:close/>
                    <a:moveTo>
                      <a:pt x="0" y="7715250"/>
                    </a:moveTo>
                    <a:lnTo>
                      <a:pt x="15500584" y="7715250"/>
                    </a:lnTo>
                    <a:lnTo>
                      <a:pt x="15500584" y="7727950"/>
                    </a:lnTo>
                    <a:lnTo>
                      <a:pt x="0" y="7727950"/>
                    </a:lnTo>
                    <a:close/>
                    <a:moveTo>
                      <a:pt x="0" y="10287000"/>
                    </a:moveTo>
                    <a:lnTo>
                      <a:pt x="15500584" y="10287000"/>
                    </a:lnTo>
                    <a:lnTo>
                      <a:pt x="15500584" y="10299700"/>
                    </a:lnTo>
                    <a:lnTo>
                      <a:pt x="0" y="10299700"/>
                    </a:lnTo>
                    <a:close/>
                  </a:path>
                </a:pathLst>
              </a:custGeom>
              <a:solidFill>
                <a:srgbClr val="222222">
                  <a:alpha val="9019"/>
                </a:srgbClr>
              </a:solidFill>
            </p:spPr>
          </p:sp>
        </p:grpSp>
        <p:sp>
          <p:nvSpPr>
            <p:cNvPr id="53" name="TextBox 53"/>
            <p:cNvSpPr txBox="1"/>
            <p:nvPr/>
          </p:nvSpPr>
          <p:spPr>
            <a:xfrm>
              <a:off x="0" y="-47625"/>
              <a:ext cx="392618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33"/>
                </a:lnSpc>
              </a:pPr>
              <a:r>
                <a:rPr lang="en-US" sz="1666">
                  <a:solidFill>
                    <a:srgbClr val="000000">
                      <a:alpha val="36863"/>
                    </a:srgbClr>
                  </a:solidFill>
                  <a:latin typeface="Arimo"/>
                </a:rPr>
                <a:t>40 </a:t>
              </a: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2598412"/>
              <a:ext cx="392618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33"/>
                </a:lnSpc>
              </a:pPr>
              <a:r>
                <a:rPr lang="en-US" sz="1666">
                  <a:solidFill>
                    <a:srgbClr val="000000">
                      <a:alpha val="36863"/>
                    </a:srgbClr>
                  </a:solidFill>
                  <a:latin typeface="Arimo"/>
                </a:rPr>
                <a:t>30 </a:t>
              </a: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5244449"/>
              <a:ext cx="392618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33"/>
                </a:lnSpc>
              </a:pPr>
              <a:r>
                <a:rPr lang="en-US" sz="1666">
                  <a:solidFill>
                    <a:srgbClr val="000000">
                      <a:alpha val="36863"/>
                    </a:srgbClr>
                  </a:solidFill>
                  <a:latin typeface="Arimo"/>
                </a:rPr>
                <a:t>20 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7890486"/>
              <a:ext cx="392618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33"/>
                </a:lnSpc>
              </a:pPr>
              <a:r>
                <a:rPr lang="en-US" sz="1666">
                  <a:solidFill>
                    <a:srgbClr val="000000">
                      <a:alpha val="36863"/>
                    </a:srgbClr>
                  </a:solidFill>
                  <a:latin typeface="Arimo"/>
                </a:rPr>
                <a:t>10 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157006" y="10536523"/>
              <a:ext cx="235612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33"/>
                </a:lnSpc>
              </a:pPr>
              <a:r>
                <a:rPr lang="en-US" sz="1666">
                  <a:solidFill>
                    <a:srgbClr val="000000">
                      <a:alpha val="36863"/>
                    </a:srgbClr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58" name="Group 58"/>
            <p:cNvGrpSpPr>
              <a:grpSpLocks noChangeAspect="1"/>
            </p:cNvGrpSpPr>
            <p:nvPr/>
          </p:nvGrpSpPr>
          <p:grpSpPr>
            <a:xfrm>
              <a:off x="392618" y="167778"/>
              <a:ext cx="15948330" cy="10584148"/>
              <a:chOff x="0" y="0"/>
              <a:chExt cx="15500583" cy="102870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1486558" y="3576612"/>
                <a:ext cx="3179373" cy="2144455"/>
              </a:xfrm>
              <a:custGeom>
                <a:avLst/>
                <a:gdLst/>
                <a:ahLst/>
                <a:cxnLst/>
                <a:rect l="l" t="t" r="r" b="b"/>
                <a:pathLst>
                  <a:path w="3179373" h="2144455">
                    <a:moveTo>
                      <a:pt x="127000" y="2081238"/>
                    </a:moveTo>
                    <a:cubicBezTo>
                      <a:pt x="126844" y="2046279"/>
                      <a:pt x="98460" y="2018021"/>
                      <a:pt x="63500" y="2018021"/>
                    </a:cubicBezTo>
                    <a:cubicBezTo>
                      <a:pt x="28541" y="2018021"/>
                      <a:pt x="157" y="2046279"/>
                      <a:pt x="0" y="2081238"/>
                    </a:cubicBezTo>
                    <a:cubicBezTo>
                      <a:pt x="157" y="2116197"/>
                      <a:pt x="28541" y="2144455"/>
                      <a:pt x="63500" y="2144455"/>
                    </a:cubicBezTo>
                    <a:cubicBezTo>
                      <a:pt x="98460" y="2144455"/>
                      <a:pt x="126844" y="2116197"/>
                      <a:pt x="127000" y="2081238"/>
                    </a:cubicBezTo>
                    <a:close/>
                    <a:moveTo>
                      <a:pt x="47744" y="2057400"/>
                    </a:moveTo>
                    <a:lnTo>
                      <a:pt x="79256" y="2105076"/>
                    </a:lnTo>
                    <a:lnTo>
                      <a:pt x="3179373" y="47676"/>
                    </a:lnTo>
                    <a:lnTo>
                      <a:pt x="3147861" y="0"/>
                    </a:lnTo>
                    <a:close/>
                  </a:path>
                </a:pathLst>
              </a:custGeom>
              <a:solidFill>
                <a:srgbClr val="FFFFFF">
                  <a:alpha val="36862"/>
                </a:srgbClr>
              </a:solidFill>
            </p:spPr>
          </p:sp>
          <p:sp>
            <p:nvSpPr>
              <p:cNvPr id="60" name="Freeform 60"/>
              <p:cNvSpPr/>
              <p:nvPr/>
            </p:nvSpPr>
            <p:spPr>
              <a:xfrm>
                <a:off x="4586675" y="3537233"/>
                <a:ext cx="3170491" cy="862478"/>
              </a:xfrm>
              <a:custGeom>
                <a:avLst/>
                <a:gdLst/>
                <a:ahLst/>
                <a:cxnLst/>
                <a:rect l="l" t="t" r="r" b="b"/>
                <a:pathLst>
                  <a:path w="3170491" h="862478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0374" y="35481"/>
                    </a:moveTo>
                    <a:lnTo>
                      <a:pt x="56626" y="90953"/>
                    </a:lnTo>
                    <a:lnTo>
                      <a:pt x="3156742" y="862478"/>
                    </a:lnTo>
                    <a:lnTo>
                      <a:pt x="3170491" y="807006"/>
                    </a:lnTo>
                    <a:close/>
                  </a:path>
                </a:pathLst>
              </a:custGeom>
              <a:solidFill>
                <a:srgbClr val="FFFFFF">
                  <a:alpha val="36862"/>
                </a:srgbClr>
              </a:solidFill>
            </p:spPr>
          </p:sp>
          <p:sp>
            <p:nvSpPr>
              <p:cNvPr id="61" name="Freeform 61"/>
              <p:cNvSpPr/>
              <p:nvPr/>
            </p:nvSpPr>
            <p:spPr>
              <a:xfrm>
                <a:off x="7686792" y="1265583"/>
                <a:ext cx="3183734" cy="3169609"/>
              </a:xfrm>
              <a:custGeom>
                <a:avLst/>
                <a:gdLst/>
                <a:ahLst/>
                <a:cxnLst/>
                <a:rect l="l" t="t" r="r" b="b"/>
                <a:pathLst>
                  <a:path w="3183734" h="3169609">
                    <a:moveTo>
                      <a:pt x="127000" y="3106392"/>
                    </a:moveTo>
                    <a:cubicBezTo>
                      <a:pt x="126843" y="3071433"/>
                      <a:pt x="98460" y="3043175"/>
                      <a:pt x="63500" y="3043175"/>
                    </a:cubicBezTo>
                    <a:cubicBezTo>
                      <a:pt x="28540" y="3043175"/>
                      <a:pt x="157" y="3071433"/>
                      <a:pt x="0" y="3106392"/>
                    </a:cubicBezTo>
                    <a:cubicBezTo>
                      <a:pt x="157" y="3141351"/>
                      <a:pt x="28540" y="3169609"/>
                      <a:pt x="63500" y="3169609"/>
                    </a:cubicBezTo>
                    <a:cubicBezTo>
                      <a:pt x="98460" y="3169609"/>
                      <a:pt x="126843" y="3141351"/>
                      <a:pt x="127000" y="3106392"/>
                    </a:cubicBezTo>
                    <a:close/>
                    <a:moveTo>
                      <a:pt x="43381" y="3086099"/>
                    </a:moveTo>
                    <a:lnTo>
                      <a:pt x="83618" y="3126685"/>
                    </a:lnTo>
                    <a:lnTo>
                      <a:pt x="3183734" y="40584"/>
                    </a:lnTo>
                    <a:lnTo>
                      <a:pt x="3143498" y="0"/>
                    </a:lnTo>
                    <a:close/>
                  </a:path>
                </a:pathLst>
              </a:custGeom>
              <a:solidFill>
                <a:srgbClr val="FFFFFF">
                  <a:alpha val="36862"/>
                </a:srgbClr>
              </a:solidFill>
            </p:spPr>
          </p:sp>
          <p:sp>
            <p:nvSpPr>
              <p:cNvPr id="62" name="Freeform 62"/>
              <p:cNvSpPr/>
              <p:nvPr/>
            </p:nvSpPr>
            <p:spPr>
              <a:xfrm>
                <a:off x="10786908" y="965483"/>
                <a:ext cx="3227117" cy="383608"/>
              </a:xfrm>
              <a:custGeom>
                <a:avLst/>
                <a:gdLst/>
                <a:ahLst/>
                <a:cxnLst/>
                <a:rect l="l" t="t" r="r" b="b"/>
                <a:pathLst>
                  <a:path w="3227117" h="383608">
                    <a:moveTo>
                      <a:pt x="127000" y="320392"/>
                    </a:moveTo>
                    <a:cubicBezTo>
                      <a:pt x="126844" y="285433"/>
                      <a:pt x="98460" y="257175"/>
                      <a:pt x="63500" y="257175"/>
                    </a:cubicBezTo>
                    <a:cubicBezTo>
                      <a:pt x="28540" y="257175"/>
                      <a:pt x="157" y="285433"/>
                      <a:pt x="0" y="320392"/>
                    </a:cubicBezTo>
                    <a:cubicBezTo>
                      <a:pt x="157" y="355351"/>
                      <a:pt x="28540" y="383609"/>
                      <a:pt x="63500" y="383609"/>
                    </a:cubicBezTo>
                    <a:cubicBezTo>
                      <a:pt x="98460" y="383609"/>
                      <a:pt x="126844" y="355351"/>
                      <a:pt x="127000" y="320392"/>
                    </a:cubicBezTo>
                    <a:close/>
                    <a:moveTo>
                      <a:pt x="61148" y="291914"/>
                    </a:moveTo>
                    <a:lnTo>
                      <a:pt x="65854" y="348870"/>
                    </a:lnTo>
                    <a:lnTo>
                      <a:pt x="3165971" y="91695"/>
                    </a:lnTo>
                    <a:lnTo>
                      <a:pt x="3161264" y="34739"/>
                    </a:lnTo>
                    <a:close/>
                    <a:moveTo>
                      <a:pt x="3227117" y="63217"/>
                    </a:moveTo>
                    <a:cubicBezTo>
                      <a:pt x="3226961" y="28258"/>
                      <a:pt x="3198576" y="0"/>
                      <a:pt x="3163617" y="0"/>
                    </a:cubicBezTo>
                    <a:cubicBezTo>
                      <a:pt x="3128658" y="0"/>
                      <a:pt x="3100274" y="28258"/>
                      <a:pt x="3100117" y="63217"/>
                    </a:cubicBezTo>
                    <a:cubicBezTo>
                      <a:pt x="3100274" y="98176"/>
                      <a:pt x="3128658" y="126434"/>
                      <a:pt x="3163617" y="126434"/>
                    </a:cubicBezTo>
                    <a:cubicBezTo>
                      <a:pt x="3198576" y="126434"/>
                      <a:pt x="3226961" y="98176"/>
                      <a:pt x="3227117" y="63217"/>
                    </a:cubicBezTo>
                    <a:close/>
                  </a:path>
                </a:pathLst>
              </a:custGeom>
              <a:solidFill>
                <a:srgbClr val="FFFFFF">
                  <a:alpha val="36862"/>
                </a:srgbClr>
              </a:solidFill>
            </p:spPr>
          </p:sp>
        </p:grpSp>
      </p:grpSp>
      <p:grpSp>
        <p:nvGrpSpPr>
          <p:cNvPr id="63" name="Group 63"/>
          <p:cNvGrpSpPr/>
          <p:nvPr/>
        </p:nvGrpSpPr>
        <p:grpSpPr>
          <a:xfrm rot="1977641">
            <a:off x="-4927117" y="-1822886"/>
            <a:ext cx="11911634" cy="8082153"/>
            <a:chOff x="0" y="0"/>
            <a:chExt cx="15882179" cy="10776204"/>
          </a:xfrm>
        </p:grpSpPr>
        <p:sp>
          <p:nvSpPr>
            <p:cNvPr id="64" name="TextBox 64"/>
            <p:cNvSpPr txBox="1"/>
            <p:nvPr/>
          </p:nvSpPr>
          <p:spPr>
            <a:xfrm>
              <a:off x="38159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348171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6581829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968194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1278206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grpSp>
          <p:nvGrpSpPr>
            <p:cNvPr id="69" name="Group 69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-6350"/>
                <a:ext cx="15500584" cy="10299700"/>
              </a:xfrm>
              <a:custGeom>
                <a:avLst/>
                <a:gdLst/>
                <a:ahLst/>
                <a:cxnLst/>
                <a:rect l="l" t="t" r="r" b="b"/>
                <a:pathLst>
                  <a:path w="15500584" h="10299700">
                    <a:moveTo>
                      <a:pt x="0" y="0"/>
                    </a:moveTo>
                    <a:lnTo>
                      <a:pt x="15500584" y="0"/>
                    </a:lnTo>
                    <a:lnTo>
                      <a:pt x="15500584" y="12700"/>
                    </a:lnTo>
                    <a:lnTo>
                      <a:pt x="0" y="12700"/>
                    </a:lnTo>
                    <a:close/>
                    <a:moveTo>
                      <a:pt x="0" y="2571750"/>
                    </a:moveTo>
                    <a:lnTo>
                      <a:pt x="15500584" y="2571750"/>
                    </a:lnTo>
                    <a:lnTo>
                      <a:pt x="15500584" y="2584450"/>
                    </a:lnTo>
                    <a:lnTo>
                      <a:pt x="0" y="2584450"/>
                    </a:lnTo>
                    <a:close/>
                    <a:moveTo>
                      <a:pt x="0" y="5143500"/>
                    </a:moveTo>
                    <a:lnTo>
                      <a:pt x="15500584" y="5143500"/>
                    </a:lnTo>
                    <a:lnTo>
                      <a:pt x="15500584" y="5156200"/>
                    </a:lnTo>
                    <a:lnTo>
                      <a:pt x="0" y="5156200"/>
                    </a:lnTo>
                    <a:close/>
                    <a:moveTo>
                      <a:pt x="0" y="7715250"/>
                    </a:moveTo>
                    <a:lnTo>
                      <a:pt x="15500584" y="7715250"/>
                    </a:lnTo>
                    <a:lnTo>
                      <a:pt x="15500584" y="7727950"/>
                    </a:lnTo>
                    <a:lnTo>
                      <a:pt x="0" y="7727950"/>
                    </a:lnTo>
                    <a:close/>
                    <a:moveTo>
                      <a:pt x="0" y="10287000"/>
                    </a:moveTo>
                    <a:lnTo>
                      <a:pt x="15500584" y="10287000"/>
                    </a:lnTo>
                    <a:lnTo>
                      <a:pt x="15500584" y="10299700"/>
                    </a:lnTo>
                    <a:lnTo>
                      <a:pt x="0" y="10299700"/>
                    </a:lnTo>
                    <a:close/>
                  </a:path>
                </a:pathLst>
              </a:custGeom>
              <a:solidFill>
                <a:srgbClr val="222222">
                  <a:alpha val="14117"/>
                </a:srgbClr>
              </a:solidFill>
            </p:spPr>
          </p:sp>
        </p:grpSp>
        <p:sp>
          <p:nvSpPr>
            <p:cNvPr id="71" name="TextBox 71"/>
            <p:cNvSpPr txBox="1"/>
            <p:nvPr/>
          </p:nvSpPr>
          <p:spPr>
            <a:xfrm>
              <a:off x="0" y="-4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40 </a:t>
              </a:r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0" y="25241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30 </a:t>
              </a:r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0" y="509587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20 </a:t>
              </a:r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0" y="766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10 </a:t>
              </a:r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152598" y="102393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76" name="Group 76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1486558" y="3576612"/>
                <a:ext cx="3179373" cy="2144455"/>
              </a:xfrm>
              <a:custGeom>
                <a:avLst/>
                <a:gdLst/>
                <a:ahLst/>
                <a:cxnLst/>
                <a:rect l="l" t="t" r="r" b="b"/>
                <a:pathLst>
                  <a:path w="3179373" h="2144455">
                    <a:moveTo>
                      <a:pt x="127000" y="2081238"/>
                    </a:moveTo>
                    <a:cubicBezTo>
                      <a:pt x="126844" y="2046279"/>
                      <a:pt x="98460" y="2018021"/>
                      <a:pt x="63500" y="2018021"/>
                    </a:cubicBezTo>
                    <a:cubicBezTo>
                      <a:pt x="28541" y="2018021"/>
                      <a:pt x="157" y="2046279"/>
                      <a:pt x="0" y="2081238"/>
                    </a:cubicBezTo>
                    <a:cubicBezTo>
                      <a:pt x="157" y="2116197"/>
                      <a:pt x="28541" y="2144455"/>
                      <a:pt x="63500" y="2144455"/>
                    </a:cubicBezTo>
                    <a:cubicBezTo>
                      <a:pt x="98460" y="2144455"/>
                      <a:pt x="126844" y="2116197"/>
                      <a:pt x="127000" y="2081238"/>
                    </a:cubicBezTo>
                    <a:close/>
                    <a:moveTo>
                      <a:pt x="47744" y="2057400"/>
                    </a:moveTo>
                    <a:lnTo>
                      <a:pt x="79256" y="2105076"/>
                    </a:lnTo>
                    <a:lnTo>
                      <a:pt x="3179373" y="47676"/>
                    </a:lnTo>
                    <a:lnTo>
                      <a:pt x="3147861" y="0"/>
                    </a:lnTo>
                    <a:close/>
                  </a:path>
                </a:pathLst>
              </a:custGeom>
              <a:solidFill>
                <a:srgbClr val="FFFFFF">
                  <a:alpha val="56862"/>
                </a:srgbClr>
              </a:solidFill>
            </p:spPr>
          </p:sp>
          <p:sp>
            <p:nvSpPr>
              <p:cNvPr id="78" name="Freeform 78"/>
              <p:cNvSpPr/>
              <p:nvPr/>
            </p:nvSpPr>
            <p:spPr>
              <a:xfrm>
                <a:off x="4586675" y="3537233"/>
                <a:ext cx="3170491" cy="862478"/>
              </a:xfrm>
              <a:custGeom>
                <a:avLst/>
                <a:gdLst/>
                <a:ahLst/>
                <a:cxnLst/>
                <a:rect l="l" t="t" r="r" b="b"/>
                <a:pathLst>
                  <a:path w="3170491" h="862478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0374" y="35481"/>
                    </a:moveTo>
                    <a:lnTo>
                      <a:pt x="56626" y="90953"/>
                    </a:lnTo>
                    <a:lnTo>
                      <a:pt x="3156742" y="862478"/>
                    </a:lnTo>
                    <a:lnTo>
                      <a:pt x="3170491" y="807006"/>
                    </a:lnTo>
                    <a:close/>
                  </a:path>
                </a:pathLst>
              </a:custGeom>
              <a:solidFill>
                <a:srgbClr val="FFFFFF">
                  <a:alpha val="56862"/>
                </a:srgbClr>
              </a:solidFill>
            </p:spPr>
          </p:sp>
          <p:sp>
            <p:nvSpPr>
              <p:cNvPr id="79" name="Freeform 79"/>
              <p:cNvSpPr/>
              <p:nvPr/>
            </p:nvSpPr>
            <p:spPr>
              <a:xfrm>
                <a:off x="7686792" y="1265583"/>
                <a:ext cx="3183734" cy="3169609"/>
              </a:xfrm>
              <a:custGeom>
                <a:avLst/>
                <a:gdLst/>
                <a:ahLst/>
                <a:cxnLst/>
                <a:rect l="l" t="t" r="r" b="b"/>
                <a:pathLst>
                  <a:path w="3183734" h="3169609">
                    <a:moveTo>
                      <a:pt x="127000" y="3106392"/>
                    </a:moveTo>
                    <a:cubicBezTo>
                      <a:pt x="126843" y="3071433"/>
                      <a:pt x="98460" y="3043175"/>
                      <a:pt x="63500" y="3043175"/>
                    </a:cubicBezTo>
                    <a:cubicBezTo>
                      <a:pt x="28540" y="3043175"/>
                      <a:pt x="157" y="3071433"/>
                      <a:pt x="0" y="3106392"/>
                    </a:cubicBezTo>
                    <a:cubicBezTo>
                      <a:pt x="157" y="3141351"/>
                      <a:pt x="28540" y="3169609"/>
                      <a:pt x="63500" y="3169609"/>
                    </a:cubicBezTo>
                    <a:cubicBezTo>
                      <a:pt x="98460" y="3169609"/>
                      <a:pt x="126843" y="3141351"/>
                      <a:pt x="127000" y="3106392"/>
                    </a:cubicBezTo>
                    <a:close/>
                    <a:moveTo>
                      <a:pt x="43381" y="3086099"/>
                    </a:moveTo>
                    <a:lnTo>
                      <a:pt x="83618" y="3126685"/>
                    </a:lnTo>
                    <a:lnTo>
                      <a:pt x="3183734" y="40584"/>
                    </a:lnTo>
                    <a:lnTo>
                      <a:pt x="3143498" y="0"/>
                    </a:lnTo>
                    <a:close/>
                  </a:path>
                </a:pathLst>
              </a:custGeom>
              <a:solidFill>
                <a:srgbClr val="FFFFFF">
                  <a:alpha val="56862"/>
                </a:srgbClr>
              </a:solidFill>
            </p:spPr>
          </p:sp>
          <p:sp>
            <p:nvSpPr>
              <p:cNvPr id="80" name="Freeform 80"/>
              <p:cNvSpPr/>
              <p:nvPr/>
            </p:nvSpPr>
            <p:spPr>
              <a:xfrm>
                <a:off x="10786908" y="965483"/>
                <a:ext cx="3227117" cy="383608"/>
              </a:xfrm>
              <a:custGeom>
                <a:avLst/>
                <a:gdLst/>
                <a:ahLst/>
                <a:cxnLst/>
                <a:rect l="l" t="t" r="r" b="b"/>
                <a:pathLst>
                  <a:path w="3227117" h="383608">
                    <a:moveTo>
                      <a:pt x="127000" y="320392"/>
                    </a:moveTo>
                    <a:cubicBezTo>
                      <a:pt x="126844" y="285433"/>
                      <a:pt x="98460" y="257175"/>
                      <a:pt x="63500" y="257175"/>
                    </a:cubicBezTo>
                    <a:cubicBezTo>
                      <a:pt x="28540" y="257175"/>
                      <a:pt x="157" y="285433"/>
                      <a:pt x="0" y="320392"/>
                    </a:cubicBezTo>
                    <a:cubicBezTo>
                      <a:pt x="157" y="355351"/>
                      <a:pt x="28540" y="383609"/>
                      <a:pt x="63500" y="383609"/>
                    </a:cubicBezTo>
                    <a:cubicBezTo>
                      <a:pt x="98460" y="383609"/>
                      <a:pt x="126844" y="355351"/>
                      <a:pt x="127000" y="320392"/>
                    </a:cubicBezTo>
                    <a:close/>
                    <a:moveTo>
                      <a:pt x="61148" y="291914"/>
                    </a:moveTo>
                    <a:lnTo>
                      <a:pt x="65854" y="348870"/>
                    </a:lnTo>
                    <a:lnTo>
                      <a:pt x="3165971" y="91695"/>
                    </a:lnTo>
                    <a:lnTo>
                      <a:pt x="3161264" y="34739"/>
                    </a:lnTo>
                    <a:close/>
                    <a:moveTo>
                      <a:pt x="3227117" y="63217"/>
                    </a:moveTo>
                    <a:cubicBezTo>
                      <a:pt x="3226961" y="28258"/>
                      <a:pt x="3198576" y="0"/>
                      <a:pt x="3163617" y="0"/>
                    </a:cubicBezTo>
                    <a:cubicBezTo>
                      <a:pt x="3128658" y="0"/>
                      <a:pt x="3100274" y="28258"/>
                      <a:pt x="3100117" y="63217"/>
                    </a:cubicBezTo>
                    <a:cubicBezTo>
                      <a:pt x="3100274" y="98176"/>
                      <a:pt x="3128658" y="126434"/>
                      <a:pt x="3163617" y="126434"/>
                    </a:cubicBezTo>
                    <a:cubicBezTo>
                      <a:pt x="3198576" y="126434"/>
                      <a:pt x="3226961" y="98176"/>
                      <a:pt x="3227117" y="63217"/>
                    </a:cubicBezTo>
                    <a:close/>
                  </a:path>
                </a:pathLst>
              </a:custGeom>
              <a:solidFill>
                <a:srgbClr val="FFFFFF">
                  <a:alpha val="56862"/>
                </a:srgbClr>
              </a:solidFill>
            </p:spPr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45583" y="7226277"/>
            <a:ext cx="4689429" cy="1938693"/>
            <a:chOff x="0" y="0"/>
            <a:chExt cx="6252572" cy="258492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9000"/>
            </a:blip>
            <a:srcRect/>
            <a:stretch>
              <a:fillRect/>
            </a:stretch>
          </p:blipFill>
          <p:spPr>
            <a:xfrm>
              <a:off x="1176093" y="0"/>
              <a:ext cx="3425822" cy="302835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9000"/>
            </a:blip>
            <a:srcRect/>
            <a:stretch>
              <a:fillRect/>
            </a:stretch>
          </p:blipFill>
          <p:spPr>
            <a:xfrm>
              <a:off x="1382426" y="206332"/>
              <a:ext cx="3425822" cy="302835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9000"/>
            </a:blip>
            <a:srcRect/>
            <a:stretch>
              <a:fillRect/>
            </a:stretch>
          </p:blipFill>
          <p:spPr>
            <a:xfrm>
              <a:off x="1588758" y="412664"/>
              <a:ext cx="3425822" cy="302835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9000"/>
            </a:blip>
            <a:srcRect/>
            <a:stretch>
              <a:fillRect/>
            </a:stretch>
          </p:blipFill>
          <p:spPr>
            <a:xfrm>
              <a:off x="1795090" y="618997"/>
              <a:ext cx="3425822" cy="302835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9000"/>
            </a:blip>
            <a:srcRect/>
            <a:stretch>
              <a:fillRect/>
            </a:stretch>
          </p:blipFill>
          <p:spPr>
            <a:xfrm>
              <a:off x="2001422" y="825329"/>
              <a:ext cx="3425822" cy="302835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9000"/>
            </a:blip>
            <a:srcRect/>
            <a:stretch>
              <a:fillRect/>
            </a:stretch>
          </p:blipFill>
          <p:spPr>
            <a:xfrm>
              <a:off x="2207754" y="1031661"/>
              <a:ext cx="3425822" cy="302835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9000"/>
            </a:blip>
            <a:srcRect/>
            <a:stretch>
              <a:fillRect/>
            </a:stretch>
          </p:blipFill>
          <p:spPr>
            <a:xfrm>
              <a:off x="2414086" y="1237993"/>
              <a:ext cx="3425822" cy="302835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9000"/>
            </a:blip>
            <a:srcRect/>
            <a:stretch>
              <a:fillRect/>
            </a:stretch>
          </p:blipFill>
          <p:spPr>
            <a:xfrm>
              <a:off x="2620419" y="1444325"/>
              <a:ext cx="3425822" cy="302835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9000"/>
            </a:blip>
            <a:srcRect/>
            <a:stretch>
              <a:fillRect/>
            </a:stretch>
          </p:blipFill>
          <p:spPr>
            <a:xfrm>
              <a:off x="2826751" y="1650657"/>
              <a:ext cx="3425822" cy="302835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40940"/>
            </a:blip>
            <a:srcRect/>
            <a:stretch>
              <a:fillRect/>
            </a:stretch>
          </p:blipFill>
          <p:spPr>
            <a:xfrm>
              <a:off x="0" y="631431"/>
              <a:ext cx="3425822" cy="302835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40940"/>
            </a:blip>
            <a:srcRect/>
            <a:stretch>
              <a:fillRect/>
            </a:stretch>
          </p:blipFill>
          <p:spPr>
            <a:xfrm>
              <a:off x="206332" y="837763"/>
              <a:ext cx="3425822" cy="302835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40940"/>
            </a:blip>
            <a:srcRect/>
            <a:stretch>
              <a:fillRect/>
            </a:stretch>
          </p:blipFill>
          <p:spPr>
            <a:xfrm>
              <a:off x="412664" y="1044095"/>
              <a:ext cx="3425822" cy="302835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40940"/>
            </a:blip>
            <a:srcRect/>
            <a:stretch>
              <a:fillRect/>
            </a:stretch>
          </p:blipFill>
          <p:spPr>
            <a:xfrm>
              <a:off x="618997" y="1250428"/>
              <a:ext cx="3425822" cy="302835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40940"/>
            </a:blip>
            <a:srcRect/>
            <a:stretch>
              <a:fillRect/>
            </a:stretch>
          </p:blipFill>
          <p:spPr>
            <a:xfrm>
              <a:off x="825329" y="1456760"/>
              <a:ext cx="3425822" cy="302835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40940"/>
            </a:blip>
            <a:srcRect/>
            <a:stretch>
              <a:fillRect/>
            </a:stretch>
          </p:blipFill>
          <p:spPr>
            <a:xfrm>
              <a:off x="1031661" y="1663092"/>
              <a:ext cx="3425822" cy="302835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40940"/>
            </a:blip>
            <a:srcRect/>
            <a:stretch>
              <a:fillRect/>
            </a:stretch>
          </p:blipFill>
          <p:spPr>
            <a:xfrm>
              <a:off x="1237993" y="1869424"/>
              <a:ext cx="3425822" cy="302835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40940"/>
            </a:blip>
            <a:srcRect/>
            <a:stretch>
              <a:fillRect/>
            </a:stretch>
          </p:blipFill>
          <p:spPr>
            <a:xfrm>
              <a:off x="1444325" y="2075756"/>
              <a:ext cx="3425822" cy="302835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40940"/>
            </a:blip>
            <a:srcRect/>
            <a:stretch>
              <a:fillRect/>
            </a:stretch>
          </p:blipFill>
          <p:spPr>
            <a:xfrm>
              <a:off x="1650657" y="2282088"/>
              <a:ext cx="3425822" cy="30283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0" y="334373"/>
            <a:ext cx="4506444" cy="1863043"/>
            <a:chOff x="0" y="0"/>
            <a:chExt cx="6008592" cy="2484058"/>
          </a:xfrm>
        </p:grpSpPr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9000"/>
            </a:blip>
            <a:srcRect/>
            <a:stretch>
              <a:fillRect/>
            </a:stretch>
          </p:blipFill>
          <p:spPr>
            <a:xfrm>
              <a:off x="1130201" y="0"/>
              <a:ext cx="3292143" cy="291018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9000"/>
            </a:blip>
            <a:srcRect/>
            <a:stretch>
              <a:fillRect/>
            </a:stretch>
          </p:blipFill>
          <p:spPr>
            <a:xfrm>
              <a:off x="1328482" y="198281"/>
              <a:ext cx="3292143" cy="291018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9000"/>
            </a:blip>
            <a:srcRect/>
            <a:stretch>
              <a:fillRect/>
            </a:stretch>
          </p:blipFill>
          <p:spPr>
            <a:xfrm>
              <a:off x="1526763" y="396562"/>
              <a:ext cx="3292143" cy="291018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9000"/>
            </a:blip>
            <a:srcRect/>
            <a:stretch>
              <a:fillRect/>
            </a:stretch>
          </p:blipFill>
          <p:spPr>
            <a:xfrm>
              <a:off x="1725044" y="594843"/>
              <a:ext cx="3292143" cy="291018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9000"/>
            </a:blip>
            <a:srcRect/>
            <a:stretch>
              <a:fillRect/>
            </a:stretch>
          </p:blipFill>
          <p:spPr>
            <a:xfrm>
              <a:off x="1923325" y="793124"/>
              <a:ext cx="3292143" cy="291018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9000"/>
            </a:blip>
            <a:srcRect/>
            <a:stretch>
              <a:fillRect/>
            </a:stretch>
          </p:blipFill>
          <p:spPr>
            <a:xfrm>
              <a:off x="2121606" y="991405"/>
              <a:ext cx="3292143" cy="291018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9000"/>
            </a:blip>
            <a:srcRect/>
            <a:stretch>
              <a:fillRect/>
            </a:stretch>
          </p:blipFill>
          <p:spPr>
            <a:xfrm>
              <a:off x="2319887" y="1189686"/>
              <a:ext cx="3292143" cy="291018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9000"/>
            </a:blip>
            <a:srcRect/>
            <a:stretch>
              <a:fillRect/>
            </a:stretch>
          </p:blipFill>
          <p:spPr>
            <a:xfrm>
              <a:off x="2518168" y="1387967"/>
              <a:ext cx="3292143" cy="291018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9000"/>
            </a:blip>
            <a:srcRect/>
            <a:stretch>
              <a:fillRect/>
            </a:stretch>
          </p:blipFill>
          <p:spPr>
            <a:xfrm>
              <a:off x="2716449" y="1586248"/>
              <a:ext cx="3292143" cy="291018"/>
            </a:xfrm>
            <a:prstGeom prst="rect">
              <a:avLst/>
            </a:prstGeom>
          </p:spPr>
        </p:pic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3">
              <a:alphaModFix amt="40940"/>
            </a:blip>
            <a:srcRect/>
            <a:stretch>
              <a:fillRect/>
            </a:stretch>
          </p:blipFill>
          <p:spPr>
            <a:xfrm>
              <a:off x="0" y="606792"/>
              <a:ext cx="3292143" cy="291018"/>
            </a:xfrm>
            <a:prstGeom prst="rect">
              <a:avLst/>
            </a:prstGeom>
          </p:spPr>
        </p:pic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3">
              <a:alphaModFix amt="40940"/>
            </a:blip>
            <a:srcRect/>
            <a:stretch>
              <a:fillRect/>
            </a:stretch>
          </p:blipFill>
          <p:spPr>
            <a:xfrm>
              <a:off x="198281" y="805073"/>
              <a:ext cx="3292143" cy="291018"/>
            </a:xfrm>
            <a:prstGeom prst="rect">
              <a:avLst/>
            </a:prstGeom>
          </p:spPr>
        </p:pic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3">
              <a:alphaModFix amt="40940"/>
            </a:blip>
            <a:srcRect/>
            <a:stretch>
              <a:fillRect/>
            </a:stretch>
          </p:blipFill>
          <p:spPr>
            <a:xfrm>
              <a:off x="396562" y="1003354"/>
              <a:ext cx="3292143" cy="291018"/>
            </a:xfrm>
            <a:prstGeom prst="rect">
              <a:avLst/>
            </a:prstGeom>
          </p:spPr>
        </p:pic>
        <p:pic>
          <p:nvPicPr>
            <p:cNvPr id="34" name="Picture 34"/>
            <p:cNvPicPr>
              <a:picLocks noChangeAspect="1"/>
            </p:cNvPicPr>
            <p:nvPr/>
          </p:nvPicPr>
          <p:blipFill>
            <a:blip r:embed="rId3">
              <a:alphaModFix amt="40940"/>
            </a:blip>
            <a:srcRect/>
            <a:stretch>
              <a:fillRect/>
            </a:stretch>
          </p:blipFill>
          <p:spPr>
            <a:xfrm>
              <a:off x="594843" y="1201635"/>
              <a:ext cx="3292143" cy="291018"/>
            </a:xfrm>
            <a:prstGeom prst="rect">
              <a:avLst/>
            </a:prstGeom>
          </p:spPr>
        </p:pic>
        <p:pic>
          <p:nvPicPr>
            <p:cNvPr id="35" name="Picture 35"/>
            <p:cNvPicPr>
              <a:picLocks noChangeAspect="1"/>
            </p:cNvPicPr>
            <p:nvPr/>
          </p:nvPicPr>
          <p:blipFill>
            <a:blip r:embed="rId3">
              <a:alphaModFix amt="40940"/>
            </a:blip>
            <a:srcRect/>
            <a:stretch>
              <a:fillRect/>
            </a:stretch>
          </p:blipFill>
          <p:spPr>
            <a:xfrm>
              <a:off x="793124" y="1399916"/>
              <a:ext cx="3292143" cy="291018"/>
            </a:xfrm>
            <a:prstGeom prst="rect">
              <a:avLst/>
            </a:prstGeom>
          </p:spPr>
        </p:pic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3">
              <a:alphaModFix amt="40940"/>
            </a:blip>
            <a:srcRect/>
            <a:stretch>
              <a:fillRect/>
            </a:stretch>
          </p:blipFill>
          <p:spPr>
            <a:xfrm>
              <a:off x="991405" y="1598197"/>
              <a:ext cx="3292143" cy="291018"/>
            </a:xfrm>
            <a:prstGeom prst="rect">
              <a:avLst/>
            </a:prstGeom>
          </p:spPr>
        </p:pic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>
              <a:alphaModFix amt="40940"/>
            </a:blip>
            <a:srcRect/>
            <a:stretch>
              <a:fillRect/>
            </a:stretch>
          </p:blipFill>
          <p:spPr>
            <a:xfrm>
              <a:off x="1189686" y="1796478"/>
              <a:ext cx="3292143" cy="291018"/>
            </a:xfrm>
            <a:prstGeom prst="rect">
              <a:avLst/>
            </a:prstGeom>
          </p:spPr>
        </p:pic>
        <p:pic>
          <p:nvPicPr>
            <p:cNvPr id="38" name="Picture 38"/>
            <p:cNvPicPr>
              <a:picLocks noChangeAspect="1"/>
            </p:cNvPicPr>
            <p:nvPr/>
          </p:nvPicPr>
          <p:blipFill>
            <a:blip r:embed="rId3">
              <a:alphaModFix amt="40940"/>
            </a:blip>
            <a:srcRect/>
            <a:stretch>
              <a:fillRect/>
            </a:stretch>
          </p:blipFill>
          <p:spPr>
            <a:xfrm>
              <a:off x="1387967" y="1994759"/>
              <a:ext cx="3292143" cy="291018"/>
            </a:xfrm>
            <a:prstGeom prst="rect">
              <a:avLst/>
            </a:prstGeom>
          </p:spPr>
        </p:pic>
        <p:pic>
          <p:nvPicPr>
            <p:cNvPr id="39" name="Picture 39"/>
            <p:cNvPicPr>
              <a:picLocks noChangeAspect="1"/>
            </p:cNvPicPr>
            <p:nvPr/>
          </p:nvPicPr>
          <p:blipFill>
            <a:blip r:embed="rId3">
              <a:alphaModFix amt="40940"/>
            </a:blip>
            <a:srcRect/>
            <a:stretch>
              <a:fillRect/>
            </a:stretch>
          </p:blipFill>
          <p:spPr>
            <a:xfrm>
              <a:off x="1586248" y="2193040"/>
              <a:ext cx="3292143" cy="291018"/>
            </a:xfrm>
            <a:prstGeom prst="rect">
              <a:avLst/>
            </a:prstGeom>
          </p:spPr>
        </p:pic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4"/>
          <a:srcRect r="1469"/>
          <a:stretch>
            <a:fillRect/>
          </a:stretch>
        </p:blipFill>
        <p:spPr>
          <a:xfrm>
            <a:off x="4821132" y="1265894"/>
            <a:ext cx="13492019" cy="82296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4735013" y="9453456"/>
            <a:ext cx="15149032" cy="330524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4735013" y="935370"/>
            <a:ext cx="15149032" cy="330524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88345" y="2616482"/>
            <a:ext cx="4218099" cy="4197253"/>
            <a:chOff x="0" y="0"/>
            <a:chExt cx="1118050" cy="1112525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118050" cy="1112525"/>
            </a:xfrm>
            <a:custGeom>
              <a:avLst/>
              <a:gdLst/>
              <a:ahLst/>
              <a:cxnLst/>
              <a:rect l="l" t="t" r="r" b="b"/>
              <a:pathLst>
                <a:path w="1118050" h="1112525">
                  <a:moveTo>
                    <a:pt x="0" y="0"/>
                  </a:moveTo>
                  <a:lnTo>
                    <a:pt x="0" y="1112525"/>
                  </a:lnTo>
                  <a:lnTo>
                    <a:pt x="1118050" y="1112525"/>
                  </a:lnTo>
                  <a:lnTo>
                    <a:pt x="1118050" y="0"/>
                  </a:lnTo>
                  <a:lnTo>
                    <a:pt x="0" y="0"/>
                  </a:lnTo>
                  <a:close/>
                  <a:moveTo>
                    <a:pt x="1057090" y="1051565"/>
                  </a:moveTo>
                  <a:lnTo>
                    <a:pt x="59690" y="1051565"/>
                  </a:lnTo>
                  <a:lnTo>
                    <a:pt x="59690" y="59690"/>
                  </a:lnTo>
                  <a:lnTo>
                    <a:pt x="1057090" y="59690"/>
                  </a:lnTo>
                  <a:lnTo>
                    <a:pt x="1057090" y="1051565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  <p:sp>
        <p:nvSpPr>
          <p:cNvPr id="45" name="TextBox 45"/>
          <p:cNvSpPr txBox="1"/>
          <p:nvPr/>
        </p:nvSpPr>
        <p:spPr>
          <a:xfrm>
            <a:off x="626272" y="3255577"/>
            <a:ext cx="3528050" cy="120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0"/>
              </a:lnSpc>
            </a:pPr>
            <a:r>
              <a:rPr lang="en-US" sz="3700" b="1" i="0" spc="185">
                <a:solidFill>
                  <a:srgbClr val="FFFFFF"/>
                </a:solidFill>
                <a:latin typeface="Anonymous Pro"/>
              </a:rPr>
              <a:t>RELAÇÃO COM O CLIENTE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33370" y="4905486"/>
            <a:ext cx="3528050" cy="120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0"/>
              </a:lnSpc>
            </a:pPr>
            <a:r>
              <a:rPr lang="en-US" sz="3700" b="1" i="0" spc="185">
                <a:solidFill>
                  <a:srgbClr val="FFFFFF"/>
                </a:solidFill>
                <a:latin typeface="Anonymous Pro"/>
              </a:rPr>
              <a:t>CONEXÃO COM O USUÁRIO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94261" y="3054285"/>
            <a:ext cx="7309097" cy="7770212"/>
            <a:chOff x="0" y="0"/>
            <a:chExt cx="9745462" cy="10360283"/>
          </a:xfrm>
        </p:grpSpPr>
        <p:grpSp>
          <p:nvGrpSpPr>
            <p:cNvPr id="3" name="Group 3"/>
            <p:cNvGrpSpPr/>
            <p:nvPr/>
          </p:nvGrpSpPr>
          <p:grpSpPr>
            <a:xfrm rot="1820101">
              <a:off x="1268085" y="4649317"/>
              <a:ext cx="6498092" cy="4369112"/>
              <a:chOff x="0" y="0"/>
              <a:chExt cx="1930400" cy="129794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23BBEA">
                  <a:alpha val="16862"/>
                </a:srgbClr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 rot="1820101">
              <a:off x="658485" y="3049117"/>
              <a:ext cx="6498092" cy="4369112"/>
              <a:chOff x="0" y="0"/>
              <a:chExt cx="1930400" cy="129794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23BBEA">
                  <a:alpha val="16862"/>
                </a:srgbClr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 rot="1820101">
              <a:off x="2588885" y="3049117"/>
              <a:ext cx="6498092" cy="4369112"/>
              <a:chOff x="0" y="0"/>
              <a:chExt cx="1930400" cy="129794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23BBEA">
                  <a:alpha val="16862"/>
                </a:srgbClr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 rot="1820101">
              <a:off x="1268085" y="1341854"/>
              <a:ext cx="6498092" cy="4369112"/>
              <a:chOff x="0" y="0"/>
              <a:chExt cx="1930400" cy="129794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23BBEA">
                  <a:alpha val="16862"/>
                </a:srgbClr>
              </a:solidFill>
            </p:spPr>
          </p:sp>
        </p:grpSp>
      </p:grpSp>
      <p:grpSp>
        <p:nvGrpSpPr>
          <p:cNvPr id="11" name="Group 11"/>
          <p:cNvGrpSpPr/>
          <p:nvPr/>
        </p:nvGrpSpPr>
        <p:grpSpPr>
          <a:xfrm rot="-9083488">
            <a:off x="12350503" y="-1419793"/>
            <a:ext cx="7309097" cy="7770212"/>
            <a:chOff x="0" y="0"/>
            <a:chExt cx="9745462" cy="10360283"/>
          </a:xfrm>
        </p:grpSpPr>
        <p:grpSp>
          <p:nvGrpSpPr>
            <p:cNvPr id="12" name="Group 12"/>
            <p:cNvGrpSpPr/>
            <p:nvPr/>
          </p:nvGrpSpPr>
          <p:grpSpPr>
            <a:xfrm rot="1820101">
              <a:off x="1268085" y="4649317"/>
              <a:ext cx="6498092" cy="4369112"/>
              <a:chOff x="0" y="0"/>
              <a:chExt cx="1930400" cy="129794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23BBEA">
                  <a:alpha val="16862"/>
                </a:srgbClr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 rot="1820101">
              <a:off x="658485" y="3049117"/>
              <a:ext cx="6498092" cy="4369112"/>
              <a:chOff x="0" y="0"/>
              <a:chExt cx="1930400" cy="129794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23BBEA">
                  <a:alpha val="16862"/>
                </a:srgbClr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 rot="1820101">
              <a:off x="2588885" y="3049117"/>
              <a:ext cx="6498092" cy="4369112"/>
              <a:chOff x="0" y="0"/>
              <a:chExt cx="1930400" cy="129794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23BBEA">
                  <a:alpha val="16862"/>
                </a:srgbClr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 rot="1820101">
              <a:off x="1268085" y="1341854"/>
              <a:ext cx="6498092" cy="4369112"/>
              <a:chOff x="0" y="0"/>
              <a:chExt cx="1930400" cy="12979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23BBEA">
                  <a:alpha val="16862"/>
                </a:srgbClr>
              </a:solidFill>
            </p:spPr>
          </p:sp>
        </p:grp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4278276" y="468828"/>
            <a:ext cx="9288869" cy="9288869"/>
            <a:chOff x="0" y="0"/>
            <a:chExt cx="2787650" cy="27876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C7D0D8">
                <a:alpha val="8627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3328954" y="671946"/>
            <a:ext cx="11630092" cy="8804575"/>
            <a:chOff x="0" y="0"/>
            <a:chExt cx="2183953" cy="165336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83953" cy="1653364"/>
            </a:xfrm>
            <a:custGeom>
              <a:avLst/>
              <a:gdLst/>
              <a:ahLst/>
              <a:cxnLst/>
              <a:rect l="l" t="t" r="r" b="b"/>
              <a:pathLst>
                <a:path w="2183953" h="1653364">
                  <a:moveTo>
                    <a:pt x="0" y="0"/>
                  </a:moveTo>
                  <a:lnTo>
                    <a:pt x="0" y="1653364"/>
                  </a:lnTo>
                  <a:lnTo>
                    <a:pt x="2183953" y="1653364"/>
                  </a:lnTo>
                  <a:lnTo>
                    <a:pt x="2183953" y="0"/>
                  </a:lnTo>
                  <a:lnTo>
                    <a:pt x="0" y="0"/>
                  </a:lnTo>
                  <a:close/>
                  <a:moveTo>
                    <a:pt x="2122993" y="1592404"/>
                  </a:moveTo>
                  <a:lnTo>
                    <a:pt x="59690" y="1592404"/>
                  </a:lnTo>
                  <a:lnTo>
                    <a:pt x="59690" y="59690"/>
                  </a:lnTo>
                  <a:lnTo>
                    <a:pt x="2122993" y="59690"/>
                  </a:lnTo>
                  <a:lnTo>
                    <a:pt x="2122993" y="1592404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529309" y="1027645"/>
            <a:ext cx="11229382" cy="8169375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 rot="5400000">
            <a:off x="-79429" y="2573546"/>
            <a:ext cx="2216258" cy="2863175"/>
            <a:chOff x="0" y="0"/>
            <a:chExt cx="4842510" cy="6256020"/>
          </a:xfrm>
        </p:grpSpPr>
        <p:sp>
          <p:nvSpPr>
            <p:cNvPr id="26" name="Freeform 26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7" name="Group 27"/>
          <p:cNvGrpSpPr/>
          <p:nvPr/>
        </p:nvGrpSpPr>
        <p:grpSpPr>
          <a:xfrm rot="-5400000">
            <a:off x="15998771" y="2573546"/>
            <a:ext cx="2216258" cy="2863175"/>
            <a:chOff x="0" y="0"/>
            <a:chExt cx="4842510" cy="6256020"/>
          </a:xfrm>
        </p:grpSpPr>
        <p:sp>
          <p:nvSpPr>
            <p:cNvPr id="28" name="Freeform 28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94261" y="3054285"/>
            <a:ext cx="7309097" cy="7770212"/>
            <a:chOff x="0" y="0"/>
            <a:chExt cx="9745462" cy="10360283"/>
          </a:xfrm>
        </p:grpSpPr>
        <p:grpSp>
          <p:nvGrpSpPr>
            <p:cNvPr id="3" name="Group 3"/>
            <p:cNvGrpSpPr/>
            <p:nvPr/>
          </p:nvGrpSpPr>
          <p:grpSpPr>
            <a:xfrm rot="1820101">
              <a:off x="1268085" y="4649317"/>
              <a:ext cx="6498092" cy="4369112"/>
              <a:chOff x="0" y="0"/>
              <a:chExt cx="1930400" cy="129794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23BBEA">
                  <a:alpha val="16862"/>
                </a:srgbClr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 rot="1820101">
              <a:off x="658485" y="3049117"/>
              <a:ext cx="6498092" cy="4369112"/>
              <a:chOff x="0" y="0"/>
              <a:chExt cx="1930400" cy="129794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23BBEA">
                  <a:alpha val="16862"/>
                </a:srgbClr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 rot="1820101">
              <a:off x="2588885" y="3049117"/>
              <a:ext cx="6498092" cy="4369112"/>
              <a:chOff x="0" y="0"/>
              <a:chExt cx="1930400" cy="129794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23BBEA">
                  <a:alpha val="16862"/>
                </a:srgbClr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 rot="1820101">
              <a:off x="1268085" y="1341854"/>
              <a:ext cx="6498092" cy="4369112"/>
              <a:chOff x="0" y="0"/>
              <a:chExt cx="1930400" cy="129794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23BBEA">
                  <a:alpha val="16862"/>
                </a:srgbClr>
              </a:solidFill>
            </p:spPr>
          </p:sp>
        </p:grpSp>
      </p:grpSp>
      <p:grpSp>
        <p:nvGrpSpPr>
          <p:cNvPr id="11" name="Group 11"/>
          <p:cNvGrpSpPr/>
          <p:nvPr/>
        </p:nvGrpSpPr>
        <p:grpSpPr>
          <a:xfrm rot="-9083488">
            <a:off x="12350503" y="-1419793"/>
            <a:ext cx="7309097" cy="7770212"/>
            <a:chOff x="0" y="0"/>
            <a:chExt cx="9745462" cy="10360283"/>
          </a:xfrm>
        </p:grpSpPr>
        <p:grpSp>
          <p:nvGrpSpPr>
            <p:cNvPr id="12" name="Group 12"/>
            <p:cNvGrpSpPr/>
            <p:nvPr/>
          </p:nvGrpSpPr>
          <p:grpSpPr>
            <a:xfrm rot="1820101">
              <a:off x="1268085" y="4649317"/>
              <a:ext cx="6498092" cy="4369112"/>
              <a:chOff x="0" y="0"/>
              <a:chExt cx="1930400" cy="129794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23BBEA">
                  <a:alpha val="16862"/>
                </a:srgbClr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 rot="1820101">
              <a:off x="658485" y="3049117"/>
              <a:ext cx="6498092" cy="4369112"/>
              <a:chOff x="0" y="0"/>
              <a:chExt cx="1930400" cy="129794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23BBEA">
                  <a:alpha val="16862"/>
                </a:srgbClr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 rot="1820101">
              <a:off x="2588885" y="3049117"/>
              <a:ext cx="6498092" cy="4369112"/>
              <a:chOff x="0" y="0"/>
              <a:chExt cx="1930400" cy="129794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23BBEA">
                  <a:alpha val="16862"/>
                </a:srgbClr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 rot="1820101">
              <a:off x="1268085" y="1341854"/>
              <a:ext cx="6498092" cy="4369112"/>
              <a:chOff x="0" y="0"/>
              <a:chExt cx="1930400" cy="12979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23BBEA">
                  <a:alpha val="16862"/>
                </a:srgbClr>
              </a:solidFill>
            </p:spPr>
          </p:sp>
        </p:grp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4278276" y="468828"/>
            <a:ext cx="9288869" cy="9288869"/>
            <a:chOff x="0" y="0"/>
            <a:chExt cx="2787650" cy="27876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C7D0D8">
                <a:alpha val="8627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3328954" y="671946"/>
            <a:ext cx="11630092" cy="8804575"/>
            <a:chOff x="0" y="0"/>
            <a:chExt cx="2183953" cy="165336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83953" cy="1653364"/>
            </a:xfrm>
            <a:custGeom>
              <a:avLst/>
              <a:gdLst/>
              <a:ahLst/>
              <a:cxnLst/>
              <a:rect l="l" t="t" r="r" b="b"/>
              <a:pathLst>
                <a:path w="2183953" h="1653364">
                  <a:moveTo>
                    <a:pt x="0" y="0"/>
                  </a:moveTo>
                  <a:lnTo>
                    <a:pt x="0" y="1653364"/>
                  </a:lnTo>
                  <a:lnTo>
                    <a:pt x="2183953" y="1653364"/>
                  </a:lnTo>
                  <a:lnTo>
                    <a:pt x="2183953" y="0"/>
                  </a:lnTo>
                  <a:lnTo>
                    <a:pt x="0" y="0"/>
                  </a:lnTo>
                  <a:close/>
                  <a:moveTo>
                    <a:pt x="2122993" y="1592404"/>
                  </a:moveTo>
                  <a:lnTo>
                    <a:pt x="59690" y="1592404"/>
                  </a:lnTo>
                  <a:lnTo>
                    <a:pt x="59690" y="59690"/>
                  </a:lnTo>
                  <a:lnTo>
                    <a:pt x="2122993" y="59690"/>
                  </a:lnTo>
                  <a:lnTo>
                    <a:pt x="2122993" y="1592404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566162" y="1016356"/>
            <a:ext cx="11155676" cy="8115754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 rot="5400000">
            <a:off x="-79429" y="2573546"/>
            <a:ext cx="2216258" cy="2863175"/>
            <a:chOff x="0" y="0"/>
            <a:chExt cx="4842510" cy="6256020"/>
          </a:xfrm>
        </p:grpSpPr>
        <p:sp>
          <p:nvSpPr>
            <p:cNvPr id="26" name="Freeform 26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7" name="Group 27"/>
          <p:cNvGrpSpPr/>
          <p:nvPr/>
        </p:nvGrpSpPr>
        <p:grpSpPr>
          <a:xfrm rot="-5400000">
            <a:off x="15998771" y="2573546"/>
            <a:ext cx="2216258" cy="2863175"/>
            <a:chOff x="0" y="0"/>
            <a:chExt cx="4842510" cy="6256020"/>
          </a:xfrm>
        </p:grpSpPr>
        <p:sp>
          <p:nvSpPr>
            <p:cNvPr id="28" name="Freeform 28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94261" y="3054285"/>
            <a:ext cx="7309097" cy="7770212"/>
            <a:chOff x="0" y="0"/>
            <a:chExt cx="9745462" cy="10360283"/>
          </a:xfrm>
        </p:grpSpPr>
        <p:grpSp>
          <p:nvGrpSpPr>
            <p:cNvPr id="3" name="Group 3"/>
            <p:cNvGrpSpPr/>
            <p:nvPr/>
          </p:nvGrpSpPr>
          <p:grpSpPr>
            <a:xfrm rot="1820101">
              <a:off x="1268085" y="4649317"/>
              <a:ext cx="6498092" cy="4369112"/>
              <a:chOff x="0" y="0"/>
              <a:chExt cx="1930400" cy="129794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23BBEA">
                  <a:alpha val="16862"/>
                </a:srgbClr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 rot="1820101">
              <a:off x="658485" y="3049117"/>
              <a:ext cx="6498092" cy="4369112"/>
              <a:chOff x="0" y="0"/>
              <a:chExt cx="1930400" cy="129794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23BBEA">
                  <a:alpha val="16862"/>
                </a:srgbClr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 rot="1820101">
              <a:off x="2588885" y="3049117"/>
              <a:ext cx="6498092" cy="4369112"/>
              <a:chOff x="0" y="0"/>
              <a:chExt cx="1930400" cy="129794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23BBEA">
                  <a:alpha val="16862"/>
                </a:srgbClr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 rot="1820101">
              <a:off x="1268085" y="1341854"/>
              <a:ext cx="6498092" cy="4369112"/>
              <a:chOff x="0" y="0"/>
              <a:chExt cx="1930400" cy="129794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23BBEA">
                  <a:alpha val="16862"/>
                </a:srgbClr>
              </a:solidFill>
            </p:spPr>
          </p:sp>
        </p:grpSp>
      </p:grpSp>
      <p:grpSp>
        <p:nvGrpSpPr>
          <p:cNvPr id="11" name="Group 11"/>
          <p:cNvGrpSpPr/>
          <p:nvPr/>
        </p:nvGrpSpPr>
        <p:grpSpPr>
          <a:xfrm rot="-9083488">
            <a:off x="12350503" y="-1419793"/>
            <a:ext cx="7309097" cy="7770212"/>
            <a:chOff x="0" y="0"/>
            <a:chExt cx="9745462" cy="10360283"/>
          </a:xfrm>
        </p:grpSpPr>
        <p:grpSp>
          <p:nvGrpSpPr>
            <p:cNvPr id="12" name="Group 12"/>
            <p:cNvGrpSpPr/>
            <p:nvPr/>
          </p:nvGrpSpPr>
          <p:grpSpPr>
            <a:xfrm rot="1820101">
              <a:off x="1268085" y="4649317"/>
              <a:ext cx="6498092" cy="4369112"/>
              <a:chOff x="0" y="0"/>
              <a:chExt cx="1930400" cy="129794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23BBEA">
                  <a:alpha val="16862"/>
                </a:srgbClr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 rot="1820101">
              <a:off x="658485" y="3049117"/>
              <a:ext cx="6498092" cy="4369112"/>
              <a:chOff x="0" y="0"/>
              <a:chExt cx="1930400" cy="129794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23BBEA">
                  <a:alpha val="16862"/>
                </a:srgbClr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 rot="1820101">
              <a:off x="2588885" y="3049117"/>
              <a:ext cx="6498092" cy="4369112"/>
              <a:chOff x="0" y="0"/>
              <a:chExt cx="1930400" cy="129794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23BBEA">
                  <a:alpha val="16862"/>
                </a:srgbClr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 rot="1820101">
              <a:off x="1268085" y="1341854"/>
              <a:ext cx="6498092" cy="4369112"/>
              <a:chOff x="0" y="0"/>
              <a:chExt cx="1930400" cy="12979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23BBEA">
                  <a:alpha val="16862"/>
                </a:srgbClr>
              </a:solidFill>
            </p:spPr>
          </p:sp>
        </p:grp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4278276" y="468828"/>
            <a:ext cx="9288869" cy="9288869"/>
            <a:chOff x="0" y="0"/>
            <a:chExt cx="2787650" cy="27876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C7D0D8">
                <a:alpha val="8627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3328954" y="671946"/>
            <a:ext cx="11630092" cy="8804575"/>
            <a:chOff x="0" y="0"/>
            <a:chExt cx="2183953" cy="165336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83953" cy="1653364"/>
            </a:xfrm>
            <a:custGeom>
              <a:avLst/>
              <a:gdLst/>
              <a:ahLst/>
              <a:cxnLst/>
              <a:rect l="l" t="t" r="r" b="b"/>
              <a:pathLst>
                <a:path w="2183953" h="1653364">
                  <a:moveTo>
                    <a:pt x="0" y="0"/>
                  </a:moveTo>
                  <a:lnTo>
                    <a:pt x="0" y="1653364"/>
                  </a:lnTo>
                  <a:lnTo>
                    <a:pt x="2183953" y="1653364"/>
                  </a:lnTo>
                  <a:lnTo>
                    <a:pt x="2183953" y="0"/>
                  </a:lnTo>
                  <a:lnTo>
                    <a:pt x="0" y="0"/>
                  </a:lnTo>
                  <a:close/>
                  <a:moveTo>
                    <a:pt x="2122993" y="1592404"/>
                  </a:moveTo>
                  <a:lnTo>
                    <a:pt x="59690" y="1592404"/>
                  </a:lnTo>
                  <a:lnTo>
                    <a:pt x="59690" y="59690"/>
                  </a:lnTo>
                  <a:lnTo>
                    <a:pt x="2122993" y="59690"/>
                  </a:lnTo>
                  <a:lnTo>
                    <a:pt x="2122993" y="1592404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3"/>
          <a:srcRect l="2330" t="2909" r="2330" b="2014"/>
          <a:stretch>
            <a:fillRect/>
          </a:stretch>
        </p:blipFill>
        <p:spPr>
          <a:xfrm>
            <a:off x="3671069" y="1028612"/>
            <a:ext cx="10945862" cy="8091242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 rot="5400000">
            <a:off x="-79429" y="2573546"/>
            <a:ext cx="2216258" cy="2863175"/>
            <a:chOff x="0" y="0"/>
            <a:chExt cx="4842510" cy="6256020"/>
          </a:xfrm>
        </p:grpSpPr>
        <p:sp>
          <p:nvSpPr>
            <p:cNvPr id="26" name="Freeform 26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7" name="Group 27"/>
          <p:cNvGrpSpPr/>
          <p:nvPr/>
        </p:nvGrpSpPr>
        <p:grpSpPr>
          <a:xfrm rot="-5400000">
            <a:off x="15998771" y="2573546"/>
            <a:ext cx="2216258" cy="2863175"/>
            <a:chOff x="0" y="0"/>
            <a:chExt cx="4842510" cy="6256020"/>
          </a:xfrm>
        </p:grpSpPr>
        <p:sp>
          <p:nvSpPr>
            <p:cNvPr id="28" name="Freeform 28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42000"/>
          </a:blip>
          <a:srcRect/>
          <a:stretch>
            <a:fillRect/>
          </a:stretch>
        </p:blipFill>
        <p:spPr>
          <a:xfrm>
            <a:off x="-847458" y="5115949"/>
            <a:ext cx="8444552" cy="8229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33645" y="3598602"/>
            <a:ext cx="15744854" cy="4606598"/>
            <a:chOff x="0" y="0"/>
            <a:chExt cx="20993140" cy="6142130"/>
          </a:xfrm>
        </p:grpSpPr>
        <p:grpSp>
          <p:nvGrpSpPr>
            <p:cNvPr id="4" name="Group 4"/>
            <p:cNvGrpSpPr/>
            <p:nvPr/>
          </p:nvGrpSpPr>
          <p:grpSpPr>
            <a:xfrm>
              <a:off x="501328" y="1425386"/>
              <a:ext cx="3311725" cy="3311725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3BBEA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4676103" y="1425386"/>
              <a:ext cx="3311725" cy="3311725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3BBEA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/>
            <a:srcRect b="51437"/>
            <a:stretch>
              <a:fillRect/>
            </a:stretch>
          </p:blipFill>
          <p:spPr>
            <a:xfrm>
              <a:off x="0" y="838142"/>
              <a:ext cx="4314380" cy="2095156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/>
            <a:srcRect b="51437"/>
            <a:stretch>
              <a:fillRect/>
            </a:stretch>
          </p:blipFill>
          <p:spPr>
            <a:xfrm rot="10800000">
              <a:off x="4174775" y="3215522"/>
              <a:ext cx="4314380" cy="2095156"/>
            </a:xfrm>
            <a:prstGeom prst="rect">
              <a:avLst/>
            </a:prstGeom>
          </p:spPr>
        </p:pic>
        <p:grpSp>
          <p:nvGrpSpPr>
            <p:cNvPr id="10" name="Group 10"/>
            <p:cNvGrpSpPr/>
            <p:nvPr/>
          </p:nvGrpSpPr>
          <p:grpSpPr>
            <a:xfrm>
              <a:off x="8838363" y="1432225"/>
              <a:ext cx="3311725" cy="3311725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3BBEA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13013138" y="1432225"/>
              <a:ext cx="3311725" cy="3311725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3BBEA"/>
              </a:solidFill>
            </p:spPr>
          </p:sp>
        </p:grp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/>
            <a:srcRect b="51437"/>
            <a:stretch>
              <a:fillRect/>
            </a:stretch>
          </p:blipFill>
          <p:spPr>
            <a:xfrm>
              <a:off x="8337036" y="844981"/>
              <a:ext cx="4314380" cy="2095156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/>
            <a:srcRect b="51437"/>
            <a:stretch>
              <a:fillRect/>
            </a:stretch>
          </p:blipFill>
          <p:spPr>
            <a:xfrm rot="10800000">
              <a:off x="12511811" y="3222360"/>
              <a:ext cx="4314380" cy="2095156"/>
            </a:xfrm>
            <a:prstGeom prst="rect">
              <a:avLst/>
            </a:prstGeom>
          </p:spPr>
        </p:pic>
        <p:grpSp>
          <p:nvGrpSpPr>
            <p:cNvPr id="16" name="Group 16"/>
            <p:cNvGrpSpPr/>
            <p:nvPr/>
          </p:nvGrpSpPr>
          <p:grpSpPr>
            <a:xfrm>
              <a:off x="17180088" y="1432225"/>
              <a:ext cx="3311725" cy="3311725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3BBEA"/>
              </a:solidFill>
            </p:spPr>
          </p:sp>
        </p:grpSp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4"/>
            <a:srcRect b="51437"/>
            <a:stretch>
              <a:fillRect/>
            </a:stretch>
          </p:blipFill>
          <p:spPr>
            <a:xfrm>
              <a:off x="16678760" y="844981"/>
              <a:ext cx="4314380" cy="2095156"/>
            </a:xfrm>
            <a:prstGeom prst="rect">
              <a:avLst/>
            </a:prstGeom>
          </p:spPr>
        </p:pic>
        <p:sp>
          <p:nvSpPr>
            <p:cNvPr id="19" name="AutoShape 19"/>
            <p:cNvSpPr/>
            <p:nvPr/>
          </p:nvSpPr>
          <p:spPr>
            <a:xfrm>
              <a:off x="2086619" y="0"/>
              <a:ext cx="141142" cy="983572"/>
            </a:xfrm>
            <a:prstGeom prst="rect">
              <a:avLst/>
            </a:prstGeom>
            <a:solidFill>
              <a:srgbClr val="5CE1E6"/>
            </a:solidFill>
          </p:spPr>
        </p:sp>
        <p:sp>
          <p:nvSpPr>
            <p:cNvPr id="20" name="AutoShape 20"/>
            <p:cNvSpPr/>
            <p:nvPr/>
          </p:nvSpPr>
          <p:spPr>
            <a:xfrm>
              <a:off x="10423655" y="0"/>
              <a:ext cx="141142" cy="983572"/>
            </a:xfrm>
            <a:prstGeom prst="rect">
              <a:avLst/>
            </a:prstGeom>
            <a:solidFill>
              <a:srgbClr val="5CE1E6"/>
            </a:solidFill>
          </p:spPr>
        </p:sp>
        <p:sp>
          <p:nvSpPr>
            <p:cNvPr id="21" name="AutoShape 21"/>
            <p:cNvSpPr/>
            <p:nvPr/>
          </p:nvSpPr>
          <p:spPr>
            <a:xfrm>
              <a:off x="18765379" y="0"/>
              <a:ext cx="141142" cy="983572"/>
            </a:xfrm>
            <a:prstGeom prst="rect">
              <a:avLst/>
            </a:prstGeom>
            <a:solidFill>
              <a:srgbClr val="5CE1E6"/>
            </a:solidFill>
          </p:spPr>
        </p:sp>
        <p:sp>
          <p:nvSpPr>
            <p:cNvPr id="22" name="AutoShape 22"/>
            <p:cNvSpPr/>
            <p:nvPr/>
          </p:nvSpPr>
          <p:spPr>
            <a:xfrm>
              <a:off x="14669001" y="5158558"/>
              <a:ext cx="141142" cy="983572"/>
            </a:xfrm>
            <a:prstGeom prst="rect">
              <a:avLst/>
            </a:prstGeom>
            <a:solidFill>
              <a:srgbClr val="5CE1E6"/>
            </a:solidFill>
          </p:spPr>
        </p:sp>
        <p:sp>
          <p:nvSpPr>
            <p:cNvPr id="23" name="AutoShape 23"/>
            <p:cNvSpPr/>
            <p:nvPr/>
          </p:nvSpPr>
          <p:spPr>
            <a:xfrm>
              <a:off x="6261395" y="5158558"/>
              <a:ext cx="141142" cy="983572"/>
            </a:xfrm>
            <a:prstGeom prst="rect">
              <a:avLst/>
            </a:prstGeom>
            <a:solidFill>
              <a:srgbClr val="5CE1E6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148797" y="4873201"/>
            <a:ext cx="2114550" cy="211455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025344" y="4873201"/>
            <a:ext cx="2114550" cy="211455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904709" y="4873201"/>
            <a:ext cx="2114550" cy="211455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320064" y="4873201"/>
            <a:ext cx="2114550" cy="211455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403332" y="4873201"/>
            <a:ext cx="2114550" cy="211455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176032" y="5115949"/>
            <a:ext cx="1521602" cy="1521602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321818" y="5115949"/>
            <a:ext cx="1521602" cy="1521602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8445272" y="5115949"/>
            <a:ext cx="1521602" cy="1521602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1616538" y="5169675"/>
            <a:ext cx="1521602" cy="1521602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4697305" y="5169675"/>
            <a:ext cx="1526606" cy="1526606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49088" y="169966"/>
            <a:ext cx="1559223" cy="1528039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201234" y="2225782"/>
            <a:ext cx="5521502" cy="1171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5"/>
              </a:lnSpc>
            </a:pPr>
            <a:r>
              <a:rPr lang="en-US" sz="3573" b="0" i="0" spc="285">
                <a:solidFill>
                  <a:srgbClr val="FBF1EF"/>
                </a:solidFill>
                <a:latin typeface="Anonymous Pro"/>
              </a:rPr>
              <a:t>PRODUCT BACKLOG/REQUISITOS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537770" y="1963350"/>
            <a:ext cx="3845675" cy="1126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DIAGRAMA DE SOLUÇÃO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221162" y="2783135"/>
            <a:ext cx="3845675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BPMN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915458" y="1066800"/>
            <a:ext cx="8457083" cy="720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 i="1" spc="215">
                <a:solidFill>
                  <a:srgbClr val="FFFFFF"/>
                </a:solidFill>
                <a:latin typeface="Lato"/>
              </a:rPr>
              <a:t>SOFTWARE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557657" y="8412480"/>
            <a:ext cx="3845675" cy="1126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DIAGRAMA DE BANCO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159781" y="8434070"/>
            <a:ext cx="3845675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DIAGRAMAS UML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17183" y="805063"/>
            <a:ext cx="17253635" cy="8676873"/>
          </a:xfrm>
          <a:prstGeom prst="rect">
            <a:avLst/>
          </a:prstGeom>
          <a:solidFill>
            <a:srgbClr val="122A46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-2507084" y="6883766"/>
            <a:ext cx="5474306" cy="564361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14921462" y="-2821807"/>
            <a:ext cx="5474306" cy="564361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29000"/>
          </a:blip>
          <a:srcRect/>
          <a:stretch>
            <a:fillRect/>
          </a:stretch>
        </p:blipFill>
        <p:spPr>
          <a:xfrm>
            <a:off x="12217247" y="5367137"/>
            <a:ext cx="8444552" cy="8229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29000"/>
          </a:blip>
          <a:srcRect/>
          <a:stretch>
            <a:fillRect/>
          </a:stretch>
        </p:blipFill>
        <p:spPr>
          <a:xfrm rot="9686706">
            <a:off x="-3193576" y="-1834699"/>
            <a:ext cx="8444552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28700" y="2280101"/>
            <a:ext cx="16230600" cy="489751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070753" y="971550"/>
            <a:ext cx="6146494" cy="779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4800" b="0" i="0" spc="384">
                <a:solidFill>
                  <a:srgbClr val="FBF1EF"/>
                </a:solidFill>
                <a:latin typeface="Anonymous Pro"/>
              </a:rPr>
              <a:t>PRODUCT BACKLOG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4305221" y="7351392"/>
            <a:ext cx="9677559" cy="1563468"/>
            <a:chOff x="0" y="0"/>
            <a:chExt cx="12903412" cy="2084625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19999"/>
            </a:blip>
            <a:srcRect/>
            <a:stretch>
              <a:fillRect/>
            </a:stretch>
          </p:blipFill>
          <p:spPr>
            <a:xfrm>
              <a:off x="0" y="0"/>
              <a:ext cx="12903412" cy="1140633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19999"/>
            </a:blip>
            <a:srcRect/>
            <a:stretch>
              <a:fillRect/>
            </a:stretch>
          </p:blipFill>
          <p:spPr>
            <a:xfrm>
              <a:off x="1827224" y="570317"/>
              <a:ext cx="9248964" cy="817588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6">
              <a:alphaModFix amt="19999"/>
            </a:blip>
            <a:srcRect/>
            <a:stretch>
              <a:fillRect/>
            </a:stretch>
          </p:blipFill>
          <p:spPr>
            <a:xfrm>
              <a:off x="2973340" y="1080425"/>
              <a:ext cx="6956731" cy="61496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19999"/>
            </a:blip>
            <a:srcRect/>
            <a:stretch>
              <a:fillRect/>
            </a:stretch>
          </p:blipFill>
          <p:spPr>
            <a:xfrm>
              <a:off x="3866250" y="1466836"/>
              <a:ext cx="5170912" cy="457097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19999"/>
            </a:blip>
            <a:srcRect/>
            <a:stretch>
              <a:fillRect/>
            </a:stretch>
          </p:blipFill>
          <p:spPr>
            <a:xfrm>
              <a:off x="4584467" y="1754505"/>
              <a:ext cx="3734478" cy="3301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17183" y="805063"/>
            <a:ext cx="17253635" cy="8676873"/>
          </a:xfrm>
          <a:prstGeom prst="rect">
            <a:avLst/>
          </a:prstGeom>
          <a:solidFill>
            <a:srgbClr val="122A46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-2507084" y="6883766"/>
            <a:ext cx="5474306" cy="564361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14921462" y="-2821807"/>
            <a:ext cx="5474306" cy="564361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29000"/>
          </a:blip>
          <a:srcRect/>
          <a:stretch>
            <a:fillRect/>
          </a:stretch>
        </p:blipFill>
        <p:spPr>
          <a:xfrm>
            <a:off x="12217247" y="5367137"/>
            <a:ext cx="8444552" cy="8229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29000"/>
          </a:blip>
          <a:srcRect/>
          <a:stretch>
            <a:fillRect/>
          </a:stretch>
        </p:blipFill>
        <p:spPr>
          <a:xfrm rot="9686706">
            <a:off x="-3193576" y="-1834699"/>
            <a:ext cx="8444552" cy="8229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4305221" y="7351392"/>
            <a:ext cx="9677559" cy="1563468"/>
            <a:chOff x="0" y="0"/>
            <a:chExt cx="12903412" cy="2084625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19999"/>
            </a:blip>
            <a:srcRect/>
            <a:stretch>
              <a:fillRect/>
            </a:stretch>
          </p:blipFill>
          <p:spPr>
            <a:xfrm>
              <a:off x="0" y="0"/>
              <a:ext cx="12903412" cy="1140633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19999"/>
            </a:blip>
            <a:srcRect/>
            <a:stretch>
              <a:fillRect/>
            </a:stretch>
          </p:blipFill>
          <p:spPr>
            <a:xfrm>
              <a:off x="1827224" y="570317"/>
              <a:ext cx="9248964" cy="817588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19999"/>
            </a:blip>
            <a:srcRect/>
            <a:stretch>
              <a:fillRect/>
            </a:stretch>
          </p:blipFill>
          <p:spPr>
            <a:xfrm>
              <a:off x="2973340" y="1080425"/>
              <a:ext cx="6956731" cy="61496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19999"/>
            </a:blip>
            <a:srcRect/>
            <a:stretch>
              <a:fillRect/>
            </a:stretch>
          </p:blipFill>
          <p:spPr>
            <a:xfrm>
              <a:off x="3866250" y="1466836"/>
              <a:ext cx="5170912" cy="457097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19999"/>
            </a:blip>
            <a:srcRect/>
            <a:stretch>
              <a:fillRect/>
            </a:stretch>
          </p:blipFill>
          <p:spPr>
            <a:xfrm>
              <a:off x="4584467" y="1754505"/>
              <a:ext cx="3734478" cy="330120"/>
            </a:xfrm>
            <a:prstGeom prst="rect">
              <a:avLst/>
            </a:prstGeom>
          </p:spPr>
        </p:pic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95012" y="2639159"/>
            <a:ext cx="17645178" cy="4734404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070753" y="1142540"/>
            <a:ext cx="6146494" cy="779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4800" b="0" i="0" spc="384">
                <a:solidFill>
                  <a:srgbClr val="FBF1EF"/>
                </a:solidFill>
                <a:latin typeface="Anonymous Pro"/>
              </a:rPr>
              <a:t>REQUISITOS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067144" y="0"/>
            <a:ext cx="9714240" cy="9714240"/>
            <a:chOff x="0" y="0"/>
            <a:chExt cx="2787650" cy="2787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C7D0D8">
                <a:alpha val="10980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609114" y="5507079"/>
            <a:ext cx="8458729" cy="5487195"/>
            <a:chOff x="0" y="0"/>
            <a:chExt cx="11278306" cy="7316260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6350" y="0"/>
                <a:ext cx="10299700" cy="6990124"/>
              </a:xfrm>
              <a:custGeom>
                <a:avLst/>
                <a:gdLst/>
                <a:ahLst/>
                <a:cxnLst/>
                <a:rect l="l" t="t" r="r" b="b"/>
                <a:pathLst>
                  <a:path w="10299700" h="6990124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6990124"/>
                    </a:lnTo>
                    <a:lnTo>
                      <a:pt x="0" y="6990124"/>
                    </a:lnTo>
                    <a:close/>
                    <a:moveTo>
                      <a:pt x="2571750" y="0"/>
                    </a:moveTo>
                    <a:lnTo>
                      <a:pt x="2584450" y="0"/>
                    </a:lnTo>
                    <a:lnTo>
                      <a:pt x="2584450" y="6990124"/>
                    </a:lnTo>
                    <a:lnTo>
                      <a:pt x="2571750" y="6990124"/>
                    </a:lnTo>
                    <a:close/>
                    <a:moveTo>
                      <a:pt x="5143500" y="0"/>
                    </a:moveTo>
                    <a:lnTo>
                      <a:pt x="5156200" y="0"/>
                    </a:lnTo>
                    <a:lnTo>
                      <a:pt x="5156200" y="6990124"/>
                    </a:lnTo>
                    <a:lnTo>
                      <a:pt x="5143500" y="6990124"/>
                    </a:lnTo>
                    <a:close/>
                    <a:moveTo>
                      <a:pt x="7715250" y="0"/>
                    </a:moveTo>
                    <a:lnTo>
                      <a:pt x="7727950" y="0"/>
                    </a:lnTo>
                    <a:lnTo>
                      <a:pt x="7727950" y="6990124"/>
                    </a:lnTo>
                    <a:lnTo>
                      <a:pt x="7715250" y="6990124"/>
                    </a:lnTo>
                    <a:close/>
                    <a:moveTo>
                      <a:pt x="10287000" y="0"/>
                    </a:moveTo>
                    <a:lnTo>
                      <a:pt x="10299700" y="0"/>
                    </a:lnTo>
                    <a:lnTo>
                      <a:pt x="10299700" y="6990124"/>
                    </a:lnTo>
                    <a:lnTo>
                      <a:pt x="10287000" y="6990124"/>
                    </a:lnTo>
                    <a:close/>
                  </a:path>
                </a:pathLst>
              </a:custGeom>
              <a:solidFill>
                <a:srgbClr val="222222">
                  <a:alpha val="4313"/>
                </a:srgbClr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762441" y="6942499"/>
              <a:ext cx="15257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0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2579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10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8296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20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84014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30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9731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40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75696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1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381478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2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187260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3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5993042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4 </a:t>
              </a:r>
            </a:p>
          </p:txBody>
        </p:sp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5781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2578100" h="1572778">
                    <a:moveTo>
                      <a:pt x="0" y="0"/>
                    </a:moveTo>
                    <a:lnTo>
                      <a:pt x="2452278" y="0"/>
                    </a:lnTo>
                    <a:cubicBezTo>
                      <a:pt x="2521768" y="0"/>
                      <a:pt x="2578100" y="56333"/>
                      <a:pt x="2578100" y="125822"/>
                    </a:cubicBezTo>
                    <a:lnTo>
                      <a:pt x="2578100" y="1446956"/>
                    </a:lnTo>
                    <a:cubicBezTo>
                      <a:pt x="2578100" y="1516445"/>
                      <a:pt x="2521767" y="1572778"/>
                      <a:pt x="245227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1805782"/>
                <a:ext cx="51498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5149850" h="1572778">
                    <a:moveTo>
                      <a:pt x="0" y="0"/>
                    </a:moveTo>
                    <a:lnTo>
                      <a:pt x="5024028" y="0"/>
                    </a:lnTo>
                    <a:cubicBezTo>
                      <a:pt x="5093517" y="0"/>
                      <a:pt x="5149850" y="56333"/>
                      <a:pt x="5149850" y="125822"/>
                    </a:cubicBezTo>
                    <a:lnTo>
                      <a:pt x="5149850" y="1446956"/>
                    </a:lnTo>
                    <a:cubicBezTo>
                      <a:pt x="5149850" y="1516445"/>
                      <a:pt x="5093517" y="1572778"/>
                      <a:pt x="502402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3611564"/>
                <a:ext cx="77216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7721600" h="1572778">
                    <a:moveTo>
                      <a:pt x="0" y="0"/>
                    </a:moveTo>
                    <a:lnTo>
                      <a:pt x="7595777" y="0"/>
                    </a:lnTo>
                    <a:cubicBezTo>
                      <a:pt x="7629148" y="0"/>
                      <a:pt x="7661151" y="13256"/>
                      <a:pt x="7684747" y="36852"/>
                    </a:cubicBezTo>
                    <a:cubicBezTo>
                      <a:pt x="7708343" y="60449"/>
                      <a:pt x="7721600" y="92452"/>
                      <a:pt x="7721600" y="125822"/>
                    </a:cubicBezTo>
                    <a:lnTo>
                      <a:pt x="7721600" y="1446956"/>
                    </a:lnTo>
                    <a:cubicBezTo>
                      <a:pt x="7721600" y="1480326"/>
                      <a:pt x="7708343" y="1512329"/>
                      <a:pt x="7684747" y="1535925"/>
                    </a:cubicBezTo>
                    <a:cubicBezTo>
                      <a:pt x="7661151" y="1559522"/>
                      <a:pt x="7629148" y="1572778"/>
                      <a:pt x="759577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5417346"/>
                <a:ext cx="102933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10293350" h="1572778">
                    <a:moveTo>
                      <a:pt x="0" y="0"/>
                    </a:moveTo>
                    <a:lnTo>
                      <a:pt x="10167527" y="0"/>
                    </a:lnTo>
                    <a:cubicBezTo>
                      <a:pt x="10200898" y="0"/>
                      <a:pt x="10232901" y="13256"/>
                      <a:pt x="10256497" y="36852"/>
                    </a:cubicBezTo>
                    <a:cubicBezTo>
                      <a:pt x="10280093" y="60449"/>
                      <a:pt x="10293350" y="92452"/>
                      <a:pt x="10293350" y="125822"/>
                    </a:cubicBezTo>
                    <a:lnTo>
                      <a:pt x="10293350" y="1446956"/>
                    </a:lnTo>
                    <a:cubicBezTo>
                      <a:pt x="10293350" y="1516445"/>
                      <a:pt x="10237017" y="1572778"/>
                      <a:pt x="1016752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 rot="-10800000">
            <a:off x="10878869" y="-343695"/>
            <a:ext cx="8458729" cy="5487195"/>
            <a:chOff x="0" y="0"/>
            <a:chExt cx="11278306" cy="7316260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-6350" y="0"/>
                <a:ext cx="10299700" cy="6990124"/>
              </a:xfrm>
              <a:custGeom>
                <a:avLst/>
                <a:gdLst/>
                <a:ahLst/>
                <a:cxnLst/>
                <a:rect l="l" t="t" r="r" b="b"/>
                <a:pathLst>
                  <a:path w="10299700" h="6990124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6990124"/>
                    </a:lnTo>
                    <a:lnTo>
                      <a:pt x="0" y="6990124"/>
                    </a:lnTo>
                    <a:close/>
                    <a:moveTo>
                      <a:pt x="2571750" y="0"/>
                    </a:moveTo>
                    <a:lnTo>
                      <a:pt x="2584450" y="0"/>
                    </a:lnTo>
                    <a:lnTo>
                      <a:pt x="2584450" y="6990124"/>
                    </a:lnTo>
                    <a:lnTo>
                      <a:pt x="2571750" y="6990124"/>
                    </a:lnTo>
                    <a:close/>
                    <a:moveTo>
                      <a:pt x="5143500" y="0"/>
                    </a:moveTo>
                    <a:lnTo>
                      <a:pt x="5156200" y="0"/>
                    </a:lnTo>
                    <a:lnTo>
                      <a:pt x="5156200" y="6990124"/>
                    </a:lnTo>
                    <a:lnTo>
                      <a:pt x="5143500" y="6990124"/>
                    </a:lnTo>
                    <a:close/>
                    <a:moveTo>
                      <a:pt x="7715250" y="0"/>
                    </a:moveTo>
                    <a:lnTo>
                      <a:pt x="7727950" y="0"/>
                    </a:lnTo>
                    <a:lnTo>
                      <a:pt x="7727950" y="6990124"/>
                    </a:lnTo>
                    <a:lnTo>
                      <a:pt x="7715250" y="6990124"/>
                    </a:lnTo>
                    <a:close/>
                    <a:moveTo>
                      <a:pt x="10287000" y="0"/>
                    </a:moveTo>
                    <a:lnTo>
                      <a:pt x="10299700" y="0"/>
                    </a:lnTo>
                    <a:lnTo>
                      <a:pt x="10299700" y="6990124"/>
                    </a:lnTo>
                    <a:lnTo>
                      <a:pt x="10287000" y="6990124"/>
                    </a:lnTo>
                    <a:close/>
                  </a:path>
                </a:pathLst>
              </a:custGeom>
              <a:solidFill>
                <a:srgbClr val="222222">
                  <a:alpha val="4313"/>
                </a:srgbClr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762441" y="6942499"/>
              <a:ext cx="15257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0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32579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10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58296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20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84014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30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09731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40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575696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1 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2381478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2 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4187260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3 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5993042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4 </a:t>
              </a:r>
            </a:p>
          </p:txBody>
        </p:sp>
        <p:grpSp>
          <p:nvGrpSpPr>
            <p:cNvPr id="33" name="Group 33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25781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2578100" h="1572778">
                    <a:moveTo>
                      <a:pt x="0" y="0"/>
                    </a:moveTo>
                    <a:lnTo>
                      <a:pt x="2452278" y="0"/>
                    </a:lnTo>
                    <a:cubicBezTo>
                      <a:pt x="2521768" y="0"/>
                      <a:pt x="2578100" y="56333"/>
                      <a:pt x="2578100" y="125822"/>
                    </a:cubicBezTo>
                    <a:lnTo>
                      <a:pt x="2578100" y="1446956"/>
                    </a:lnTo>
                    <a:cubicBezTo>
                      <a:pt x="2578100" y="1516445"/>
                      <a:pt x="2521767" y="1572778"/>
                      <a:pt x="245227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1805782"/>
                <a:ext cx="51498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5149850" h="1572778">
                    <a:moveTo>
                      <a:pt x="0" y="0"/>
                    </a:moveTo>
                    <a:lnTo>
                      <a:pt x="5024028" y="0"/>
                    </a:lnTo>
                    <a:cubicBezTo>
                      <a:pt x="5093517" y="0"/>
                      <a:pt x="5149850" y="56333"/>
                      <a:pt x="5149850" y="125822"/>
                    </a:cubicBezTo>
                    <a:lnTo>
                      <a:pt x="5149850" y="1446956"/>
                    </a:lnTo>
                    <a:cubicBezTo>
                      <a:pt x="5149850" y="1516445"/>
                      <a:pt x="5093517" y="1572778"/>
                      <a:pt x="502402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0" y="3611564"/>
                <a:ext cx="77216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7721600" h="1572778">
                    <a:moveTo>
                      <a:pt x="0" y="0"/>
                    </a:moveTo>
                    <a:lnTo>
                      <a:pt x="7595777" y="0"/>
                    </a:lnTo>
                    <a:cubicBezTo>
                      <a:pt x="7629148" y="0"/>
                      <a:pt x="7661151" y="13256"/>
                      <a:pt x="7684747" y="36852"/>
                    </a:cubicBezTo>
                    <a:cubicBezTo>
                      <a:pt x="7708343" y="60449"/>
                      <a:pt x="7721600" y="92452"/>
                      <a:pt x="7721600" y="125822"/>
                    </a:cubicBezTo>
                    <a:lnTo>
                      <a:pt x="7721600" y="1446956"/>
                    </a:lnTo>
                    <a:cubicBezTo>
                      <a:pt x="7721600" y="1480326"/>
                      <a:pt x="7708343" y="1512329"/>
                      <a:pt x="7684747" y="1535925"/>
                    </a:cubicBezTo>
                    <a:cubicBezTo>
                      <a:pt x="7661151" y="1559522"/>
                      <a:pt x="7629148" y="1572778"/>
                      <a:pt x="759577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5417346"/>
                <a:ext cx="102933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10293350" h="1572778">
                    <a:moveTo>
                      <a:pt x="0" y="0"/>
                    </a:moveTo>
                    <a:lnTo>
                      <a:pt x="10167527" y="0"/>
                    </a:lnTo>
                    <a:cubicBezTo>
                      <a:pt x="10200898" y="0"/>
                      <a:pt x="10232901" y="13256"/>
                      <a:pt x="10256497" y="36852"/>
                    </a:cubicBezTo>
                    <a:cubicBezTo>
                      <a:pt x="10280093" y="60449"/>
                      <a:pt x="10293350" y="92452"/>
                      <a:pt x="10293350" y="125822"/>
                    </a:cubicBezTo>
                    <a:lnTo>
                      <a:pt x="10293350" y="1446956"/>
                    </a:lnTo>
                    <a:cubicBezTo>
                      <a:pt x="10293350" y="1516445"/>
                      <a:pt x="10237017" y="1572778"/>
                      <a:pt x="1016752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</p:grpSp>
      </p:grpSp>
      <p:grpSp>
        <p:nvGrpSpPr>
          <p:cNvPr id="38" name="Group 38"/>
          <p:cNvGrpSpPr>
            <a:grpSpLocks noChangeAspect="1"/>
          </p:cNvGrpSpPr>
          <p:nvPr/>
        </p:nvGrpSpPr>
        <p:grpSpPr>
          <a:xfrm>
            <a:off x="-3086100" y="-2097239"/>
            <a:ext cx="8229600" cy="8229600"/>
            <a:chOff x="0" y="0"/>
            <a:chExt cx="6355080" cy="635508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CE1E6">
                <a:alpha val="18823"/>
              </a:srgbClr>
            </a:solidFill>
          </p:spPr>
        </p:sp>
      </p:grpSp>
      <p:grpSp>
        <p:nvGrpSpPr>
          <p:cNvPr id="40" name="Group 40"/>
          <p:cNvGrpSpPr>
            <a:grpSpLocks noChangeAspect="1"/>
          </p:cNvGrpSpPr>
          <p:nvPr/>
        </p:nvGrpSpPr>
        <p:grpSpPr>
          <a:xfrm>
            <a:off x="14118972" y="4514026"/>
            <a:ext cx="7955881" cy="7955881"/>
            <a:chOff x="0" y="0"/>
            <a:chExt cx="6355080" cy="635508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3BBEA">
                <a:alpha val="16862"/>
              </a:srgbClr>
            </a:solidFill>
          </p:spPr>
        </p:sp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52268" y="1834937"/>
            <a:ext cx="12369137" cy="6988563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14566585" y="7190127"/>
            <a:ext cx="2216258" cy="3567430"/>
            <a:chOff x="0" y="0"/>
            <a:chExt cx="4842510" cy="7794812"/>
          </a:xfrm>
        </p:grpSpPr>
        <p:sp>
          <p:nvSpPr>
            <p:cNvPr id="44" name="Freeform 44"/>
            <p:cNvSpPr/>
            <p:nvPr/>
          </p:nvSpPr>
          <p:spPr>
            <a:xfrm>
              <a:off x="29210" y="12700"/>
              <a:ext cx="4775200" cy="7747822"/>
            </a:xfrm>
            <a:custGeom>
              <a:avLst/>
              <a:gdLst/>
              <a:ahLst/>
              <a:cxnLst/>
              <a:rect l="l" t="t" r="r" b="b"/>
              <a:pathLst>
                <a:path w="4775200" h="7747822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7679241"/>
                  </a:lnTo>
                  <a:cubicBezTo>
                    <a:pt x="2327910" y="7717341"/>
                    <a:pt x="2358390" y="7747822"/>
                    <a:pt x="2396490" y="7747822"/>
                  </a:cubicBezTo>
                  <a:cubicBezTo>
                    <a:pt x="2434590" y="7747822"/>
                    <a:pt x="2465070" y="7717341"/>
                    <a:pt x="2465070" y="7679241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7679241"/>
                  </a:lnTo>
                  <a:cubicBezTo>
                    <a:pt x="2891790" y="7717341"/>
                    <a:pt x="2922270" y="7747822"/>
                    <a:pt x="2960370" y="7747822"/>
                  </a:cubicBezTo>
                  <a:cubicBezTo>
                    <a:pt x="2998470" y="7747822"/>
                    <a:pt x="3028950" y="7717341"/>
                    <a:pt x="3028950" y="7679241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7679242"/>
                  </a:lnTo>
                  <a:cubicBezTo>
                    <a:pt x="1746250" y="7717342"/>
                    <a:pt x="1776730" y="7747822"/>
                    <a:pt x="1814830" y="7747822"/>
                  </a:cubicBezTo>
                  <a:cubicBezTo>
                    <a:pt x="1852930" y="7747822"/>
                    <a:pt x="1883410" y="7717342"/>
                    <a:pt x="1883410" y="7679242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5" name="TextBox 45"/>
          <p:cNvSpPr txBox="1"/>
          <p:nvPr/>
        </p:nvSpPr>
        <p:spPr>
          <a:xfrm>
            <a:off x="12661969" y="2901483"/>
            <a:ext cx="6050293" cy="2690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39"/>
              </a:lnSpc>
            </a:pPr>
            <a:r>
              <a:rPr lang="en-US" sz="6399" b="1" i="1" spc="275">
                <a:solidFill>
                  <a:srgbClr val="FFFFFF"/>
                </a:solidFill>
                <a:latin typeface="Lato"/>
              </a:rPr>
              <a:t>DIAGRAMA</a:t>
            </a:r>
          </a:p>
          <a:p>
            <a:pPr algn="ctr">
              <a:lnSpc>
                <a:spcPts val="7039"/>
              </a:lnSpc>
            </a:pPr>
            <a:r>
              <a:rPr lang="en-US" sz="6399" b="1" i="1" spc="275">
                <a:solidFill>
                  <a:srgbClr val="FFFFFF"/>
                </a:solidFill>
                <a:latin typeface="Lato"/>
              </a:rPr>
              <a:t>DE</a:t>
            </a:r>
          </a:p>
          <a:p>
            <a:pPr algn="ctr">
              <a:lnSpc>
                <a:spcPts val="7039"/>
              </a:lnSpc>
            </a:pPr>
            <a:r>
              <a:rPr lang="en-US" sz="6399" b="1" i="1" spc="275">
                <a:solidFill>
                  <a:srgbClr val="FFFFFF"/>
                </a:solidFill>
                <a:latin typeface="Lato"/>
              </a:rPr>
              <a:t>CLASSES</a:t>
            </a:r>
          </a:p>
        </p:txBody>
      </p:sp>
      <p:pic>
        <p:nvPicPr>
          <p:cNvPr id="46" name="Picture 4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5400000">
            <a:off x="-3820976" y="4623567"/>
            <a:ext cx="8129095" cy="177362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81505" y="8973842"/>
            <a:ext cx="8129095" cy="177362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724400" y="1516448"/>
            <a:ext cx="8129095" cy="177362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5400000">
            <a:off x="8929397" y="5919500"/>
            <a:ext cx="8175622" cy="17837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067144" y="0"/>
            <a:ext cx="9714240" cy="9714240"/>
            <a:chOff x="0" y="0"/>
            <a:chExt cx="2787650" cy="2787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C7D0D8">
                <a:alpha val="10980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609114" y="5507079"/>
            <a:ext cx="8458729" cy="5487195"/>
            <a:chOff x="0" y="0"/>
            <a:chExt cx="11278306" cy="7316260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6350" y="0"/>
                <a:ext cx="10299700" cy="6990124"/>
              </a:xfrm>
              <a:custGeom>
                <a:avLst/>
                <a:gdLst/>
                <a:ahLst/>
                <a:cxnLst/>
                <a:rect l="l" t="t" r="r" b="b"/>
                <a:pathLst>
                  <a:path w="10299700" h="6990124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6990124"/>
                    </a:lnTo>
                    <a:lnTo>
                      <a:pt x="0" y="6990124"/>
                    </a:lnTo>
                    <a:close/>
                    <a:moveTo>
                      <a:pt x="2571750" y="0"/>
                    </a:moveTo>
                    <a:lnTo>
                      <a:pt x="2584450" y="0"/>
                    </a:lnTo>
                    <a:lnTo>
                      <a:pt x="2584450" y="6990124"/>
                    </a:lnTo>
                    <a:lnTo>
                      <a:pt x="2571750" y="6990124"/>
                    </a:lnTo>
                    <a:close/>
                    <a:moveTo>
                      <a:pt x="5143500" y="0"/>
                    </a:moveTo>
                    <a:lnTo>
                      <a:pt x="5156200" y="0"/>
                    </a:lnTo>
                    <a:lnTo>
                      <a:pt x="5156200" y="6990124"/>
                    </a:lnTo>
                    <a:lnTo>
                      <a:pt x="5143500" y="6990124"/>
                    </a:lnTo>
                    <a:close/>
                    <a:moveTo>
                      <a:pt x="7715250" y="0"/>
                    </a:moveTo>
                    <a:lnTo>
                      <a:pt x="7727950" y="0"/>
                    </a:lnTo>
                    <a:lnTo>
                      <a:pt x="7727950" y="6990124"/>
                    </a:lnTo>
                    <a:lnTo>
                      <a:pt x="7715250" y="6990124"/>
                    </a:lnTo>
                    <a:close/>
                    <a:moveTo>
                      <a:pt x="10287000" y="0"/>
                    </a:moveTo>
                    <a:lnTo>
                      <a:pt x="10299700" y="0"/>
                    </a:lnTo>
                    <a:lnTo>
                      <a:pt x="10299700" y="6990124"/>
                    </a:lnTo>
                    <a:lnTo>
                      <a:pt x="10287000" y="6990124"/>
                    </a:lnTo>
                    <a:close/>
                  </a:path>
                </a:pathLst>
              </a:custGeom>
              <a:solidFill>
                <a:srgbClr val="222222">
                  <a:alpha val="4313"/>
                </a:srgbClr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762441" y="6942499"/>
              <a:ext cx="15257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0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2579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10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8296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20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84014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30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9731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40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75696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1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381478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2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187260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3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5993042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4 </a:t>
              </a:r>
            </a:p>
          </p:txBody>
        </p:sp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5781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2578100" h="1572778">
                    <a:moveTo>
                      <a:pt x="0" y="0"/>
                    </a:moveTo>
                    <a:lnTo>
                      <a:pt x="2452278" y="0"/>
                    </a:lnTo>
                    <a:cubicBezTo>
                      <a:pt x="2521768" y="0"/>
                      <a:pt x="2578100" y="56333"/>
                      <a:pt x="2578100" y="125822"/>
                    </a:cubicBezTo>
                    <a:lnTo>
                      <a:pt x="2578100" y="1446956"/>
                    </a:lnTo>
                    <a:cubicBezTo>
                      <a:pt x="2578100" y="1516445"/>
                      <a:pt x="2521767" y="1572778"/>
                      <a:pt x="245227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1805782"/>
                <a:ext cx="51498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5149850" h="1572778">
                    <a:moveTo>
                      <a:pt x="0" y="0"/>
                    </a:moveTo>
                    <a:lnTo>
                      <a:pt x="5024028" y="0"/>
                    </a:lnTo>
                    <a:cubicBezTo>
                      <a:pt x="5093517" y="0"/>
                      <a:pt x="5149850" y="56333"/>
                      <a:pt x="5149850" y="125822"/>
                    </a:cubicBezTo>
                    <a:lnTo>
                      <a:pt x="5149850" y="1446956"/>
                    </a:lnTo>
                    <a:cubicBezTo>
                      <a:pt x="5149850" y="1516445"/>
                      <a:pt x="5093517" y="1572778"/>
                      <a:pt x="502402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3611564"/>
                <a:ext cx="77216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7721600" h="1572778">
                    <a:moveTo>
                      <a:pt x="0" y="0"/>
                    </a:moveTo>
                    <a:lnTo>
                      <a:pt x="7595777" y="0"/>
                    </a:lnTo>
                    <a:cubicBezTo>
                      <a:pt x="7629148" y="0"/>
                      <a:pt x="7661151" y="13256"/>
                      <a:pt x="7684747" y="36852"/>
                    </a:cubicBezTo>
                    <a:cubicBezTo>
                      <a:pt x="7708343" y="60449"/>
                      <a:pt x="7721600" y="92452"/>
                      <a:pt x="7721600" y="125822"/>
                    </a:cubicBezTo>
                    <a:lnTo>
                      <a:pt x="7721600" y="1446956"/>
                    </a:lnTo>
                    <a:cubicBezTo>
                      <a:pt x="7721600" y="1480326"/>
                      <a:pt x="7708343" y="1512329"/>
                      <a:pt x="7684747" y="1535925"/>
                    </a:cubicBezTo>
                    <a:cubicBezTo>
                      <a:pt x="7661151" y="1559522"/>
                      <a:pt x="7629148" y="1572778"/>
                      <a:pt x="759577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5417346"/>
                <a:ext cx="102933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10293350" h="1572778">
                    <a:moveTo>
                      <a:pt x="0" y="0"/>
                    </a:moveTo>
                    <a:lnTo>
                      <a:pt x="10167527" y="0"/>
                    </a:lnTo>
                    <a:cubicBezTo>
                      <a:pt x="10200898" y="0"/>
                      <a:pt x="10232901" y="13256"/>
                      <a:pt x="10256497" y="36852"/>
                    </a:cubicBezTo>
                    <a:cubicBezTo>
                      <a:pt x="10280093" y="60449"/>
                      <a:pt x="10293350" y="92452"/>
                      <a:pt x="10293350" y="125822"/>
                    </a:cubicBezTo>
                    <a:lnTo>
                      <a:pt x="10293350" y="1446956"/>
                    </a:lnTo>
                    <a:cubicBezTo>
                      <a:pt x="10293350" y="1516445"/>
                      <a:pt x="10237017" y="1572778"/>
                      <a:pt x="1016752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 rot="-10800000">
            <a:off x="10878869" y="-343695"/>
            <a:ext cx="8458729" cy="5487195"/>
            <a:chOff x="0" y="0"/>
            <a:chExt cx="11278306" cy="7316260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-6350" y="0"/>
                <a:ext cx="10299700" cy="6990124"/>
              </a:xfrm>
              <a:custGeom>
                <a:avLst/>
                <a:gdLst/>
                <a:ahLst/>
                <a:cxnLst/>
                <a:rect l="l" t="t" r="r" b="b"/>
                <a:pathLst>
                  <a:path w="10299700" h="6990124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6990124"/>
                    </a:lnTo>
                    <a:lnTo>
                      <a:pt x="0" y="6990124"/>
                    </a:lnTo>
                    <a:close/>
                    <a:moveTo>
                      <a:pt x="2571750" y="0"/>
                    </a:moveTo>
                    <a:lnTo>
                      <a:pt x="2584450" y="0"/>
                    </a:lnTo>
                    <a:lnTo>
                      <a:pt x="2584450" y="6990124"/>
                    </a:lnTo>
                    <a:lnTo>
                      <a:pt x="2571750" y="6990124"/>
                    </a:lnTo>
                    <a:close/>
                    <a:moveTo>
                      <a:pt x="5143500" y="0"/>
                    </a:moveTo>
                    <a:lnTo>
                      <a:pt x="5156200" y="0"/>
                    </a:lnTo>
                    <a:lnTo>
                      <a:pt x="5156200" y="6990124"/>
                    </a:lnTo>
                    <a:lnTo>
                      <a:pt x="5143500" y="6990124"/>
                    </a:lnTo>
                    <a:close/>
                    <a:moveTo>
                      <a:pt x="7715250" y="0"/>
                    </a:moveTo>
                    <a:lnTo>
                      <a:pt x="7727950" y="0"/>
                    </a:lnTo>
                    <a:lnTo>
                      <a:pt x="7727950" y="6990124"/>
                    </a:lnTo>
                    <a:lnTo>
                      <a:pt x="7715250" y="6990124"/>
                    </a:lnTo>
                    <a:close/>
                    <a:moveTo>
                      <a:pt x="10287000" y="0"/>
                    </a:moveTo>
                    <a:lnTo>
                      <a:pt x="10299700" y="0"/>
                    </a:lnTo>
                    <a:lnTo>
                      <a:pt x="10299700" y="6990124"/>
                    </a:lnTo>
                    <a:lnTo>
                      <a:pt x="10287000" y="6990124"/>
                    </a:lnTo>
                    <a:close/>
                  </a:path>
                </a:pathLst>
              </a:custGeom>
              <a:solidFill>
                <a:srgbClr val="222222">
                  <a:alpha val="4313"/>
                </a:srgbClr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762441" y="6942499"/>
              <a:ext cx="15257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0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32579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10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58296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20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84014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30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09731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40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575696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1 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2381478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2 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4187260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3 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5993042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4 </a:t>
              </a:r>
            </a:p>
          </p:txBody>
        </p:sp>
        <p:grpSp>
          <p:nvGrpSpPr>
            <p:cNvPr id="33" name="Group 33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25781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2578100" h="1572778">
                    <a:moveTo>
                      <a:pt x="0" y="0"/>
                    </a:moveTo>
                    <a:lnTo>
                      <a:pt x="2452278" y="0"/>
                    </a:lnTo>
                    <a:cubicBezTo>
                      <a:pt x="2521768" y="0"/>
                      <a:pt x="2578100" y="56333"/>
                      <a:pt x="2578100" y="125822"/>
                    </a:cubicBezTo>
                    <a:lnTo>
                      <a:pt x="2578100" y="1446956"/>
                    </a:lnTo>
                    <a:cubicBezTo>
                      <a:pt x="2578100" y="1516445"/>
                      <a:pt x="2521767" y="1572778"/>
                      <a:pt x="245227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1805782"/>
                <a:ext cx="51498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5149850" h="1572778">
                    <a:moveTo>
                      <a:pt x="0" y="0"/>
                    </a:moveTo>
                    <a:lnTo>
                      <a:pt x="5024028" y="0"/>
                    </a:lnTo>
                    <a:cubicBezTo>
                      <a:pt x="5093517" y="0"/>
                      <a:pt x="5149850" y="56333"/>
                      <a:pt x="5149850" y="125822"/>
                    </a:cubicBezTo>
                    <a:lnTo>
                      <a:pt x="5149850" y="1446956"/>
                    </a:lnTo>
                    <a:cubicBezTo>
                      <a:pt x="5149850" y="1516445"/>
                      <a:pt x="5093517" y="1572778"/>
                      <a:pt x="502402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0" y="3611564"/>
                <a:ext cx="77216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7721600" h="1572778">
                    <a:moveTo>
                      <a:pt x="0" y="0"/>
                    </a:moveTo>
                    <a:lnTo>
                      <a:pt x="7595777" y="0"/>
                    </a:lnTo>
                    <a:cubicBezTo>
                      <a:pt x="7629148" y="0"/>
                      <a:pt x="7661151" y="13256"/>
                      <a:pt x="7684747" y="36852"/>
                    </a:cubicBezTo>
                    <a:cubicBezTo>
                      <a:pt x="7708343" y="60449"/>
                      <a:pt x="7721600" y="92452"/>
                      <a:pt x="7721600" y="125822"/>
                    </a:cubicBezTo>
                    <a:lnTo>
                      <a:pt x="7721600" y="1446956"/>
                    </a:lnTo>
                    <a:cubicBezTo>
                      <a:pt x="7721600" y="1480326"/>
                      <a:pt x="7708343" y="1512329"/>
                      <a:pt x="7684747" y="1535925"/>
                    </a:cubicBezTo>
                    <a:cubicBezTo>
                      <a:pt x="7661151" y="1559522"/>
                      <a:pt x="7629148" y="1572778"/>
                      <a:pt x="759577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5417346"/>
                <a:ext cx="102933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10293350" h="1572778">
                    <a:moveTo>
                      <a:pt x="0" y="0"/>
                    </a:moveTo>
                    <a:lnTo>
                      <a:pt x="10167527" y="0"/>
                    </a:lnTo>
                    <a:cubicBezTo>
                      <a:pt x="10200898" y="0"/>
                      <a:pt x="10232901" y="13256"/>
                      <a:pt x="10256497" y="36852"/>
                    </a:cubicBezTo>
                    <a:cubicBezTo>
                      <a:pt x="10280093" y="60449"/>
                      <a:pt x="10293350" y="92452"/>
                      <a:pt x="10293350" y="125822"/>
                    </a:cubicBezTo>
                    <a:lnTo>
                      <a:pt x="10293350" y="1446956"/>
                    </a:lnTo>
                    <a:cubicBezTo>
                      <a:pt x="10293350" y="1516445"/>
                      <a:pt x="10237017" y="1572778"/>
                      <a:pt x="1016752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</p:grpSp>
      </p:grpSp>
      <p:grpSp>
        <p:nvGrpSpPr>
          <p:cNvPr id="38" name="Group 38"/>
          <p:cNvGrpSpPr>
            <a:grpSpLocks noChangeAspect="1"/>
          </p:cNvGrpSpPr>
          <p:nvPr/>
        </p:nvGrpSpPr>
        <p:grpSpPr>
          <a:xfrm>
            <a:off x="-3297661" y="-1853429"/>
            <a:ext cx="8229600" cy="8229600"/>
            <a:chOff x="0" y="0"/>
            <a:chExt cx="6355080" cy="635508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CE1E6">
                <a:alpha val="18823"/>
              </a:srgbClr>
            </a:solidFill>
          </p:spPr>
        </p:sp>
      </p:grpSp>
      <p:grpSp>
        <p:nvGrpSpPr>
          <p:cNvPr id="40" name="Group 40"/>
          <p:cNvGrpSpPr>
            <a:grpSpLocks noChangeAspect="1"/>
          </p:cNvGrpSpPr>
          <p:nvPr/>
        </p:nvGrpSpPr>
        <p:grpSpPr>
          <a:xfrm>
            <a:off x="14118972" y="4514026"/>
            <a:ext cx="7955881" cy="7955881"/>
            <a:chOff x="0" y="0"/>
            <a:chExt cx="6355080" cy="635508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3BBEA">
                <a:alpha val="16862"/>
              </a:srgbClr>
            </a:solidFill>
          </p:spPr>
        </p:sp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65907" y="1028700"/>
            <a:ext cx="10411691" cy="82296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14154724" y="7190127"/>
            <a:ext cx="2216258" cy="3567430"/>
            <a:chOff x="0" y="0"/>
            <a:chExt cx="4842510" cy="7794812"/>
          </a:xfrm>
        </p:grpSpPr>
        <p:sp>
          <p:nvSpPr>
            <p:cNvPr id="44" name="Freeform 44"/>
            <p:cNvSpPr/>
            <p:nvPr/>
          </p:nvSpPr>
          <p:spPr>
            <a:xfrm>
              <a:off x="29210" y="12700"/>
              <a:ext cx="4775200" cy="7747822"/>
            </a:xfrm>
            <a:custGeom>
              <a:avLst/>
              <a:gdLst/>
              <a:ahLst/>
              <a:cxnLst/>
              <a:rect l="l" t="t" r="r" b="b"/>
              <a:pathLst>
                <a:path w="4775200" h="7747822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7679241"/>
                  </a:lnTo>
                  <a:cubicBezTo>
                    <a:pt x="2327910" y="7717341"/>
                    <a:pt x="2358390" y="7747822"/>
                    <a:pt x="2396490" y="7747822"/>
                  </a:cubicBezTo>
                  <a:cubicBezTo>
                    <a:pt x="2434590" y="7747822"/>
                    <a:pt x="2465070" y="7717341"/>
                    <a:pt x="2465070" y="7679241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7679241"/>
                  </a:lnTo>
                  <a:cubicBezTo>
                    <a:pt x="2891790" y="7717341"/>
                    <a:pt x="2922270" y="7747822"/>
                    <a:pt x="2960370" y="7747822"/>
                  </a:cubicBezTo>
                  <a:cubicBezTo>
                    <a:pt x="2998470" y="7747822"/>
                    <a:pt x="3028950" y="7717341"/>
                    <a:pt x="3028950" y="7679241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7679242"/>
                  </a:lnTo>
                  <a:cubicBezTo>
                    <a:pt x="1746250" y="7717342"/>
                    <a:pt x="1776730" y="7747822"/>
                    <a:pt x="1814830" y="7747822"/>
                  </a:cubicBezTo>
                  <a:cubicBezTo>
                    <a:pt x="1852930" y="7747822"/>
                    <a:pt x="1883410" y="7717342"/>
                    <a:pt x="1883410" y="7679242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5" name="TextBox 45"/>
          <p:cNvSpPr txBox="1"/>
          <p:nvPr/>
        </p:nvSpPr>
        <p:spPr>
          <a:xfrm>
            <a:off x="12237707" y="3197246"/>
            <a:ext cx="6050293" cy="2690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39"/>
              </a:lnSpc>
            </a:pPr>
            <a:r>
              <a:rPr lang="en-US" sz="6399" b="1" i="1" spc="275">
                <a:solidFill>
                  <a:srgbClr val="FFFFFF"/>
                </a:solidFill>
                <a:latin typeface="Lato"/>
              </a:rPr>
              <a:t>DIAGRAMA</a:t>
            </a:r>
          </a:p>
          <a:p>
            <a:pPr algn="ctr">
              <a:lnSpc>
                <a:spcPts val="7039"/>
              </a:lnSpc>
            </a:pPr>
            <a:r>
              <a:rPr lang="en-US" sz="6399" b="1" i="1" spc="275">
                <a:solidFill>
                  <a:srgbClr val="FFFFFF"/>
                </a:solidFill>
                <a:latin typeface="Lato"/>
              </a:rPr>
              <a:t>DE</a:t>
            </a:r>
          </a:p>
          <a:p>
            <a:pPr algn="ctr">
              <a:lnSpc>
                <a:spcPts val="7039"/>
              </a:lnSpc>
            </a:pPr>
            <a:r>
              <a:rPr lang="en-US" sz="6399" b="1" i="1" spc="275">
                <a:solidFill>
                  <a:srgbClr val="FFFFFF"/>
                </a:solidFill>
                <a:latin typeface="Lato"/>
              </a:rPr>
              <a:t>CASO DE USO</a:t>
            </a:r>
          </a:p>
        </p:txBody>
      </p:sp>
      <p:pic>
        <p:nvPicPr>
          <p:cNvPr id="46" name="Picture 4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5400000">
            <a:off x="-2734620" y="5080767"/>
            <a:ext cx="8129095" cy="177362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24505" y="9395082"/>
            <a:ext cx="8129095" cy="177362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810000" y="696139"/>
            <a:ext cx="8129095" cy="177362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5400000">
            <a:off x="8108429" y="5103523"/>
            <a:ext cx="8175622" cy="17837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17183" y="805063"/>
            <a:ext cx="17253635" cy="8676873"/>
          </a:xfrm>
          <a:prstGeom prst="rect">
            <a:avLst/>
          </a:prstGeom>
          <a:solidFill>
            <a:srgbClr val="122A46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9000"/>
          </a:blip>
          <a:srcRect/>
          <a:stretch>
            <a:fillRect/>
          </a:stretch>
        </p:blipFill>
        <p:spPr>
          <a:xfrm>
            <a:off x="12217247" y="5367137"/>
            <a:ext cx="8444552" cy="822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-2507084" y="6883766"/>
            <a:ext cx="5474306" cy="564361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14921462" y="-2821807"/>
            <a:ext cx="5474306" cy="564361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29000"/>
          </a:blip>
          <a:srcRect/>
          <a:stretch>
            <a:fillRect/>
          </a:stretch>
        </p:blipFill>
        <p:spPr>
          <a:xfrm rot="9686706">
            <a:off x="-3193576" y="-1834699"/>
            <a:ext cx="8444552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1316" y="1449935"/>
            <a:ext cx="13925368" cy="697428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070753" y="610447"/>
            <a:ext cx="6146494" cy="779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4800" b="0" i="0" spc="384">
                <a:solidFill>
                  <a:srgbClr val="FBF1EF"/>
                </a:solidFill>
                <a:latin typeface="Anonymous Pro"/>
              </a:rPr>
              <a:t>BPMN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4305221" y="8222535"/>
            <a:ext cx="9677559" cy="1563468"/>
            <a:chOff x="0" y="0"/>
            <a:chExt cx="12903412" cy="2084625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19999"/>
            </a:blip>
            <a:srcRect/>
            <a:stretch>
              <a:fillRect/>
            </a:stretch>
          </p:blipFill>
          <p:spPr>
            <a:xfrm>
              <a:off x="0" y="0"/>
              <a:ext cx="12903412" cy="1140633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19999"/>
            </a:blip>
            <a:srcRect/>
            <a:stretch>
              <a:fillRect/>
            </a:stretch>
          </p:blipFill>
          <p:spPr>
            <a:xfrm>
              <a:off x="1827224" y="570317"/>
              <a:ext cx="9248964" cy="817588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6">
              <a:alphaModFix amt="19999"/>
            </a:blip>
            <a:srcRect/>
            <a:stretch>
              <a:fillRect/>
            </a:stretch>
          </p:blipFill>
          <p:spPr>
            <a:xfrm>
              <a:off x="2973340" y="1080425"/>
              <a:ext cx="6956731" cy="61496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19999"/>
            </a:blip>
            <a:srcRect/>
            <a:stretch>
              <a:fillRect/>
            </a:stretch>
          </p:blipFill>
          <p:spPr>
            <a:xfrm>
              <a:off x="3866250" y="1466836"/>
              <a:ext cx="5170912" cy="457097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19999"/>
            </a:blip>
            <a:srcRect/>
            <a:stretch>
              <a:fillRect/>
            </a:stretch>
          </p:blipFill>
          <p:spPr>
            <a:xfrm>
              <a:off x="4584467" y="1754505"/>
              <a:ext cx="3734478" cy="3301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54000"/>
          </a:blip>
          <a:srcRect/>
          <a:stretch>
            <a:fillRect/>
          </a:stretch>
        </p:blipFill>
        <p:spPr>
          <a:xfrm>
            <a:off x="733160" y="856994"/>
            <a:ext cx="8229600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245878" y="4487862"/>
            <a:ext cx="5402588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9"/>
              </a:lnSpc>
            </a:pPr>
            <a:r>
              <a:rPr lang="en-US" sz="4999" b="1" i="0" spc="49">
                <a:solidFill>
                  <a:srgbClr val="FBF1EF"/>
                </a:solidFill>
                <a:latin typeface="Anonymous Pro"/>
              </a:rPr>
              <a:t>QUEM NÓS SOMOS?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750146" y="-3954980"/>
            <a:ext cx="9777929" cy="9777929"/>
            <a:chOff x="0" y="0"/>
            <a:chExt cx="2787650" cy="27876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FFFFFF">
                <a:alpha val="16862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153362" y="5143500"/>
            <a:ext cx="4463748" cy="4463748"/>
            <a:chOff x="0" y="0"/>
            <a:chExt cx="2787650" cy="27876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FFFFFF">
                <a:alpha val="16862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9566725" y="2676718"/>
            <a:ext cx="9859150" cy="4933565"/>
            <a:chOff x="0" y="0"/>
            <a:chExt cx="7348816" cy="36773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348816" cy="3677382"/>
            </a:xfrm>
            <a:custGeom>
              <a:avLst/>
              <a:gdLst/>
              <a:ahLst/>
              <a:cxnLst/>
              <a:rect l="l" t="t" r="r" b="b"/>
              <a:pathLst>
                <a:path w="7348816" h="3677382">
                  <a:moveTo>
                    <a:pt x="7224356" y="3677382"/>
                  </a:moveTo>
                  <a:lnTo>
                    <a:pt x="124460" y="3677382"/>
                  </a:lnTo>
                  <a:cubicBezTo>
                    <a:pt x="55880" y="3677382"/>
                    <a:pt x="0" y="3621502"/>
                    <a:pt x="0" y="35529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224356" y="0"/>
                  </a:lnTo>
                  <a:cubicBezTo>
                    <a:pt x="7292935" y="0"/>
                    <a:pt x="7348816" y="55880"/>
                    <a:pt x="7348816" y="124460"/>
                  </a:cubicBezTo>
                  <a:lnTo>
                    <a:pt x="7348816" y="3552922"/>
                  </a:lnTo>
                  <a:cubicBezTo>
                    <a:pt x="7348816" y="3621502"/>
                    <a:pt x="7292935" y="3677382"/>
                    <a:pt x="7224356" y="3677382"/>
                  </a:cubicBezTo>
                  <a:close/>
                </a:path>
              </a:pathLst>
            </a:custGeom>
            <a:solidFill>
              <a:srgbClr val="D9D9D9">
                <a:alpha val="41960"/>
              </a:srgbClr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9251826" y="8913182"/>
            <a:ext cx="2013010" cy="2013010"/>
            <a:chOff x="0" y="0"/>
            <a:chExt cx="2787650" cy="27876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6694922" y="2195481"/>
            <a:ext cx="18527278" cy="5896038"/>
            <a:chOff x="0" y="0"/>
            <a:chExt cx="24703037" cy="7861384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>
              <a:alphaModFix amt="59000"/>
            </a:blip>
            <a:srcRect/>
            <a:stretch>
              <a:fillRect/>
            </a:stretch>
          </p:blipFill>
          <p:spPr>
            <a:xfrm>
              <a:off x="3075510" y="0"/>
              <a:ext cx="14038185" cy="7861384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3062237" y="668965"/>
              <a:ext cx="21640800" cy="432816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 rot="10800000">
              <a:off x="3062237" y="6827175"/>
              <a:ext cx="21640800" cy="432816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484590" y="1539987"/>
              <a:ext cx="11317238" cy="645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9"/>
                </a:lnSpc>
              </a:pPr>
              <a:r>
                <a:rPr lang="en-US" sz="3600" b="1" i="0" spc="36">
                  <a:solidFill>
                    <a:srgbClr val="FFFFFF"/>
                  </a:solidFill>
                  <a:latin typeface="Anonymous Pro"/>
                </a:rPr>
                <a:t>ALEX BUARQUE.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659539" y="2358591"/>
              <a:ext cx="12304474" cy="6510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9"/>
                </a:lnSpc>
              </a:pPr>
              <a:r>
                <a:rPr lang="en-US" sz="3600" b="1" i="0" spc="36">
                  <a:solidFill>
                    <a:srgbClr val="FFFFFF"/>
                  </a:solidFill>
                  <a:latin typeface="Anonymous Pro"/>
                </a:rPr>
                <a:t>HENRIQUE ESTEVAM.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982939" y="3222846"/>
              <a:ext cx="12995773" cy="65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9"/>
                </a:lnSpc>
              </a:pPr>
              <a:r>
                <a:rPr lang="en-US" sz="3600" b="1" i="0" spc="36">
                  <a:solidFill>
                    <a:srgbClr val="FBF1EF"/>
                  </a:solidFill>
                  <a:latin typeface="Anonymous Pro"/>
                </a:rPr>
                <a:t>JOÃO ALFREDO TEODORO.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484590" y="4080506"/>
              <a:ext cx="12947540" cy="65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9"/>
                </a:lnSpc>
              </a:pPr>
              <a:r>
                <a:rPr lang="en-US" sz="3600" b="1" i="0" spc="36">
                  <a:solidFill>
                    <a:srgbClr val="FBF1EF"/>
                  </a:solidFill>
                  <a:latin typeface="Anonymous Pro"/>
                </a:rPr>
                <a:t>JOÃO PEDRO SOARES.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035419" y="4924631"/>
              <a:ext cx="12948363" cy="65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9"/>
                </a:lnSpc>
              </a:pPr>
              <a:r>
                <a:rPr lang="en-US" sz="3600" b="1" i="0" spc="36">
                  <a:solidFill>
                    <a:srgbClr val="FBF1EF"/>
                  </a:solidFill>
                  <a:latin typeface="Anonymous Pro"/>
                </a:rPr>
                <a:t>MARCO ANTONIO MORAIS ROVER.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5778163"/>
              <a:ext cx="13310687" cy="65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9"/>
                </a:lnSpc>
              </a:pPr>
              <a:r>
                <a:rPr lang="en-US" sz="3600" b="1" i="0" spc="36">
                  <a:solidFill>
                    <a:srgbClr val="FBF1EF"/>
                  </a:solidFill>
                  <a:latin typeface="Anonymous Pro"/>
                </a:rPr>
                <a:t>MARCELO AUGUSTO.</a:t>
              </a:r>
            </a:p>
          </p:txBody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49088" y="169966"/>
            <a:ext cx="1559223" cy="152803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067144" y="0"/>
            <a:ext cx="9714240" cy="9714240"/>
            <a:chOff x="0" y="0"/>
            <a:chExt cx="2787650" cy="2787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C7D0D8">
                <a:alpha val="10980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609114" y="5507079"/>
            <a:ext cx="8458729" cy="5487195"/>
            <a:chOff x="0" y="0"/>
            <a:chExt cx="11278306" cy="7316260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6350" y="0"/>
                <a:ext cx="10299700" cy="6990124"/>
              </a:xfrm>
              <a:custGeom>
                <a:avLst/>
                <a:gdLst/>
                <a:ahLst/>
                <a:cxnLst/>
                <a:rect l="l" t="t" r="r" b="b"/>
                <a:pathLst>
                  <a:path w="10299700" h="6990124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6990124"/>
                    </a:lnTo>
                    <a:lnTo>
                      <a:pt x="0" y="6990124"/>
                    </a:lnTo>
                    <a:close/>
                    <a:moveTo>
                      <a:pt x="2571750" y="0"/>
                    </a:moveTo>
                    <a:lnTo>
                      <a:pt x="2584450" y="0"/>
                    </a:lnTo>
                    <a:lnTo>
                      <a:pt x="2584450" y="6990124"/>
                    </a:lnTo>
                    <a:lnTo>
                      <a:pt x="2571750" y="6990124"/>
                    </a:lnTo>
                    <a:close/>
                    <a:moveTo>
                      <a:pt x="5143500" y="0"/>
                    </a:moveTo>
                    <a:lnTo>
                      <a:pt x="5156200" y="0"/>
                    </a:lnTo>
                    <a:lnTo>
                      <a:pt x="5156200" y="6990124"/>
                    </a:lnTo>
                    <a:lnTo>
                      <a:pt x="5143500" y="6990124"/>
                    </a:lnTo>
                    <a:close/>
                    <a:moveTo>
                      <a:pt x="7715250" y="0"/>
                    </a:moveTo>
                    <a:lnTo>
                      <a:pt x="7727950" y="0"/>
                    </a:lnTo>
                    <a:lnTo>
                      <a:pt x="7727950" y="6990124"/>
                    </a:lnTo>
                    <a:lnTo>
                      <a:pt x="7715250" y="6990124"/>
                    </a:lnTo>
                    <a:close/>
                    <a:moveTo>
                      <a:pt x="10287000" y="0"/>
                    </a:moveTo>
                    <a:lnTo>
                      <a:pt x="10299700" y="0"/>
                    </a:lnTo>
                    <a:lnTo>
                      <a:pt x="10299700" y="6990124"/>
                    </a:lnTo>
                    <a:lnTo>
                      <a:pt x="10287000" y="6990124"/>
                    </a:lnTo>
                    <a:close/>
                  </a:path>
                </a:pathLst>
              </a:custGeom>
              <a:solidFill>
                <a:srgbClr val="222222">
                  <a:alpha val="4313"/>
                </a:srgbClr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762441" y="6942499"/>
              <a:ext cx="15257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0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2579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10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8296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20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84014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30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9731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40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75696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1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381478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2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187260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3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5993042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4 </a:t>
              </a:r>
            </a:p>
          </p:txBody>
        </p:sp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5781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2578100" h="1572778">
                    <a:moveTo>
                      <a:pt x="0" y="0"/>
                    </a:moveTo>
                    <a:lnTo>
                      <a:pt x="2452278" y="0"/>
                    </a:lnTo>
                    <a:cubicBezTo>
                      <a:pt x="2521768" y="0"/>
                      <a:pt x="2578100" y="56333"/>
                      <a:pt x="2578100" y="125822"/>
                    </a:cubicBezTo>
                    <a:lnTo>
                      <a:pt x="2578100" y="1446956"/>
                    </a:lnTo>
                    <a:cubicBezTo>
                      <a:pt x="2578100" y="1516445"/>
                      <a:pt x="2521767" y="1572778"/>
                      <a:pt x="245227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1805782"/>
                <a:ext cx="51498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5149850" h="1572778">
                    <a:moveTo>
                      <a:pt x="0" y="0"/>
                    </a:moveTo>
                    <a:lnTo>
                      <a:pt x="5024028" y="0"/>
                    </a:lnTo>
                    <a:cubicBezTo>
                      <a:pt x="5093517" y="0"/>
                      <a:pt x="5149850" y="56333"/>
                      <a:pt x="5149850" y="125822"/>
                    </a:cubicBezTo>
                    <a:lnTo>
                      <a:pt x="5149850" y="1446956"/>
                    </a:lnTo>
                    <a:cubicBezTo>
                      <a:pt x="5149850" y="1516445"/>
                      <a:pt x="5093517" y="1572778"/>
                      <a:pt x="502402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3611564"/>
                <a:ext cx="77216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7721600" h="1572778">
                    <a:moveTo>
                      <a:pt x="0" y="0"/>
                    </a:moveTo>
                    <a:lnTo>
                      <a:pt x="7595777" y="0"/>
                    </a:lnTo>
                    <a:cubicBezTo>
                      <a:pt x="7629148" y="0"/>
                      <a:pt x="7661151" y="13256"/>
                      <a:pt x="7684747" y="36852"/>
                    </a:cubicBezTo>
                    <a:cubicBezTo>
                      <a:pt x="7708343" y="60449"/>
                      <a:pt x="7721600" y="92452"/>
                      <a:pt x="7721600" y="125822"/>
                    </a:cubicBezTo>
                    <a:lnTo>
                      <a:pt x="7721600" y="1446956"/>
                    </a:lnTo>
                    <a:cubicBezTo>
                      <a:pt x="7721600" y="1480326"/>
                      <a:pt x="7708343" y="1512329"/>
                      <a:pt x="7684747" y="1535925"/>
                    </a:cubicBezTo>
                    <a:cubicBezTo>
                      <a:pt x="7661151" y="1559522"/>
                      <a:pt x="7629148" y="1572778"/>
                      <a:pt x="759577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5417346"/>
                <a:ext cx="102933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10293350" h="1572778">
                    <a:moveTo>
                      <a:pt x="0" y="0"/>
                    </a:moveTo>
                    <a:lnTo>
                      <a:pt x="10167527" y="0"/>
                    </a:lnTo>
                    <a:cubicBezTo>
                      <a:pt x="10200898" y="0"/>
                      <a:pt x="10232901" y="13256"/>
                      <a:pt x="10256497" y="36852"/>
                    </a:cubicBezTo>
                    <a:cubicBezTo>
                      <a:pt x="10280093" y="60449"/>
                      <a:pt x="10293350" y="92452"/>
                      <a:pt x="10293350" y="125822"/>
                    </a:cubicBezTo>
                    <a:lnTo>
                      <a:pt x="10293350" y="1446956"/>
                    </a:lnTo>
                    <a:cubicBezTo>
                      <a:pt x="10293350" y="1516445"/>
                      <a:pt x="10237017" y="1572778"/>
                      <a:pt x="1016752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 rot="-10800000">
            <a:off x="10878869" y="-343695"/>
            <a:ext cx="8458729" cy="5487195"/>
            <a:chOff x="0" y="0"/>
            <a:chExt cx="11278306" cy="7316260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-6350" y="0"/>
                <a:ext cx="10299700" cy="6990124"/>
              </a:xfrm>
              <a:custGeom>
                <a:avLst/>
                <a:gdLst/>
                <a:ahLst/>
                <a:cxnLst/>
                <a:rect l="l" t="t" r="r" b="b"/>
                <a:pathLst>
                  <a:path w="10299700" h="6990124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6990124"/>
                    </a:lnTo>
                    <a:lnTo>
                      <a:pt x="0" y="6990124"/>
                    </a:lnTo>
                    <a:close/>
                    <a:moveTo>
                      <a:pt x="2571750" y="0"/>
                    </a:moveTo>
                    <a:lnTo>
                      <a:pt x="2584450" y="0"/>
                    </a:lnTo>
                    <a:lnTo>
                      <a:pt x="2584450" y="6990124"/>
                    </a:lnTo>
                    <a:lnTo>
                      <a:pt x="2571750" y="6990124"/>
                    </a:lnTo>
                    <a:close/>
                    <a:moveTo>
                      <a:pt x="5143500" y="0"/>
                    </a:moveTo>
                    <a:lnTo>
                      <a:pt x="5156200" y="0"/>
                    </a:lnTo>
                    <a:lnTo>
                      <a:pt x="5156200" y="6990124"/>
                    </a:lnTo>
                    <a:lnTo>
                      <a:pt x="5143500" y="6990124"/>
                    </a:lnTo>
                    <a:close/>
                    <a:moveTo>
                      <a:pt x="7715250" y="0"/>
                    </a:moveTo>
                    <a:lnTo>
                      <a:pt x="7727950" y="0"/>
                    </a:lnTo>
                    <a:lnTo>
                      <a:pt x="7727950" y="6990124"/>
                    </a:lnTo>
                    <a:lnTo>
                      <a:pt x="7715250" y="6990124"/>
                    </a:lnTo>
                    <a:close/>
                    <a:moveTo>
                      <a:pt x="10287000" y="0"/>
                    </a:moveTo>
                    <a:lnTo>
                      <a:pt x="10299700" y="0"/>
                    </a:lnTo>
                    <a:lnTo>
                      <a:pt x="10299700" y="6990124"/>
                    </a:lnTo>
                    <a:lnTo>
                      <a:pt x="10287000" y="6990124"/>
                    </a:lnTo>
                    <a:close/>
                  </a:path>
                </a:pathLst>
              </a:custGeom>
              <a:solidFill>
                <a:srgbClr val="222222">
                  <a:alpha val="3137"/>
                </a:srgbClr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762441" y="6942499"/>
              <a:ext cx="15257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2941"/>
                    </a:srgbClr>
                  </a:solidFill>
                  <a:latin typeface="Arimo"/>
                </a:rPr>
                <a:t>0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32579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2941"/>
                    </a:srgbClr>
                  </a:solidFill>
                  <a:latin typeface="Arimo"/>
                </a:rPr>
                <a:t>10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58296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2941"/>
                    </a:srgbClr>
                  </a:solidFill>
                  <a:latin typeface="Arimo"/>
                </a:rPr>
                <a:t>20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84014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2941"/>
                    </a:srgbClr>
                  </a:solidFill>
                  <a:latin typeface="Arimo"/>
                </a:rPr>
                <a:t>30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09731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2941"/>
                    </a:srgbClr>
                  </a:solidFill>
                  <a:latin typeface="Arimo"/>
                </a:rPr>
                <a:t>40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575696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2941"/>
                    </a:srgbClr>
                  </a:solidFill>
                  <a:latin typeface="Arimo"/>
                </a:rPr>
                <a:t>Item 1 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2381478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2941"/>
                    </a:srgbClr>
                  </a:solidFill>
                  <a:latin typeface="Arimo"/>
                </a:rPr>
                <a:t>Item 2 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4187260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2941"/>
                    </a:srgbClr>
                  </a:solidFill>
                  <a:latin typeface="Arimo"/>
                </a:rPr>
                <a:t>Item 3 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5993042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2941"/>
                    </a:srgbClr>
                  </a:solidFill>
                  <a:latin typeface="Arimo"/>
                </a:rPr>
                <a:t>Item 4 </a:t>
              </a:r>
            </a:p>
          </p:txBody>
        </p:sp>
        <p:grpSp>
          <p:nvGrpSpPr>
            <p:cNvPr id="33" name="Group 33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25781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2578100" h="1572778">
                    <a:moveTo>
                      <a:pt x="0" y="0"/>
                    </a:moveTo>
                    <a:lnTo>
                      <a:pt x="2452278" y="0"/>
                    </a:lnTo>
                    <a:cubicBezTo>
                      <a:pt x="2521768" y="0"/>
                      <a:pt x="2578100" y="56333"/>
                      <a:pt x="2578100" y="125822"/>
                    </a:cubicBezTo>
                    <a:lnTo>
                      <a:pt x="2578100" y="1446956"/>
                    </a:lnTo>
                    <a:cubicBezTo>
                      <a:pt x="2578100" y="1516445"/>
                      <a:pt x="2521767" y="1572778"/>
                      <a:pt x="245227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2941"/>
                </a:srgbClr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1805782"/>
                <a:ext cx="51498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5149850" h="1572778">
                    <a:moveTo>
                      <a:pt x="0" y="0"/>
                    </a:moveTo>
                    <a:lnTo>
                      <a:pt x="5024028" y="0"/>
                    </a:lnTo>
                    <a:cubicBezTo>
                      <a:pt x="5093517" y="0"/>
                      <a:pt x="5149850" y="56333"/>
                      <a:pt x="5149850" y="125822"/>
                    </a:cubicBezTo>
                    <a:lnTo>
                      <a:pt x="5149850" y="1446956"/>
                    </a:lnTo>
                    <a:cubicBezTo>
                      <a:pt x="5149850" y="1516445"/>
                      <a:pt x="5093517" y="1572778"/>
                      <a:pt x="502402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2941"/>
                </a:srgbClr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0" y="3611564"/>
                <a:ext cx="77216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7721600" h="1572778">
                    <a:moveTo>
                      <a:pt x="0" y="0"/>
                    </a:moveTo>
                    <a:lnTo>
                      <a:pt x="7595777" y="0"/>
                    </a:lnTo>
                    <a:cubicBezTo>
                      <a:pt x="7629148" y="0"/>
                      <a:pt x="7661151" y="13256"/>
                      <a:pt x="7684747" y="36852"/>
                    </a:cubicBezTo>
                    <a:cubicBezTo>
                      <a:pt x="7708343" y="60449"/>
                      <a:pt x="7721600" y="92452"/>
                      <a:pt x="7721600" y="125822"/>
                    </a:cubicBezTo>
                    <a:lnTo>
                      <a:pt x="7721600" y="1446956"/>
                    </a:lnTo>
                    <a:cubicBezTo>
                      <a:pt x="7721600" y="1480326"/>
                      <a:pt x="7708343" y="1512329"/>
                      <a:pt x="7684747" y="1535925"/>
                    </a:cubicBezTo>
                    <a:cubicBezTo>
                      <a:pt x="7661151" y="1559522"/>
                      <a:pt x="7629148" y="1572778"/>
                      <a:pt x="759577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2941"/>
                </a:srgbClr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5417346"/>
                <a:ext cx="102933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10293350" h="1572778">
                    <a:moveTo>
                      <a:pt x="0" y="0"/>
                    </a:moveTo>
                    <a:lnTo>
                      <a:pt x="10167527" y="0"/>
                    </a:lnTo>
                    <a:cubicBezTo>
                      <a:pt x="10200898" y="0"/>
                      <a:pt x="10232901" y="13256"/>
                      <a:pt x="10256497" y="36852"/>
                    </a:cubicBezTo>
                    <a:cubicBezTo>
                      <a:pt x="10280093" y="60449"/>
                      <a:pt x="10293350" y="92452"/>
                      <a:pt x="10293350" y="125822"/>
                    </a:cubicBezTo>
                    <a:lnTo>
                      <a:pt x="10293350" y="1446956"/>
                    </a:lnTo>
                    <a:cubicBezTo>
                      <a:pt x="10293350" y="1516445"/>
                      <a:pt x="10237017" y="1572778"/>
                      <a:pt x="1016752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2941"/>
                </a:srgbClr>
              </a:solidFill>
            </p:spPr>
          </p:sp>
        </p:grpSp>
      </p:grpSp>
      <p:grpSp>
        <p:nvGrpSpPr>
          <p:cNvPr id="38" name="Group 38"/>
          <p:cNvGrpSpPr>
            <a:grpSpLocks noChangeAspect="1"/>
          </p:cNvGrpSpPr>
          <p:nvPr/>
        </p:nvGrpSpPr>
        <p:grpSpPr>
          <a:xfrm>
            <a:off x="-3297661" y="-1853429"/>
            <a:ext cx="8229600" cy="8229600"/>
            <a:chOff x="0" y="0"/>
            <a:chExt cx="6355080" cy="635508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CE1E6">
                <a:alpha val="18823"/>
              </a:srgbClr>
            </a:solidFill>
          </p:spPr>
        </p:sp>
      </p:grpSp>
      <p:grpSp>
        <p:nvGrpSpPr>
          <p:cNvPr id="40" name="Group 40"/>
          <p:cNvGrpSpPr>
            <a:grpSpLocks noChangeAspect="1"/>
          </p:cNvGrpSpPr>
          <p:nvPr/>
        </p:nvGrpSpPr>
        <p:grpSpPr>
          <a:xfrm>
            <a:off x="14118972" y="4514026"/>
            <a:ext cx="7955881" cy="7955881"/>
            <a:chOff x="0" y="0"/>
            <a:chExt cx="6355080" cy="635508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3BBEA">
                <a:alpha val="16862"/>
              </a:srgbClr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4566585" y="7190127"/>
            <a:ext cx="2216258" cy="3567430"/>
            <a:chOff x="0" y="0"/>
            <a:chExt cx="4842510" cy="7794812"/>
          </a:xfrm>
        </p:grpSpPr>
        <p:sp>
          <p:nvSpPr>
            <p:cNvPr id="43" name="Freeform 43"/>
            <p:cNvSpPr/>
            <p:nvPr/>
          </p:nvSpPr>
          <p:spPr>
            <a:xfrm>
              <a:off x="29210" y="12700"/>
              <a:ext cx="4775200" cy="7747822"/>
            </a:xfrm>
            <a:custGeom>
              <a:avLst/>
              <a:gdLst/>
              <a:ahLst/>
              <a:cxnLst/>
              <a:rect l="l" t="t" r="r" b="b"/>
              <a:pathLst>
                <a:path w="4775200" h="7747822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7679241"/>
                  </a:lnTo>
                  <a:cubicBezTo>
                    <a:pt x="2327910" y="7717341"/>
                    <a:pt x="2358390" y="7747822"/>
                    <a:pt x="2396490" y="7747822"/>
                  </a:cubicBezTo>
                  <a:cubicBezTo>
                    <a:pt x="2434590" y="7747822"/>
                    <a:pt x="2465070" y="7717341"/>
                    <a:pt x="2465070" y="7679241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7679241"/>
                  </a:lnTo>
                  <a:cubicBezTo>
                    <a:pt x="2891790" y="7717341"/>
                    <a:pt x="2922270" y="7747822"/>
                    <a:pt x="2960370" y="7747822"/>
                  </a:cubicBezTo>
                  <a:cubicBezTo>
                    <a:pt x="2998470" y="7747822"/>
                    <a:pt x="3028950" y="7717341"/>
                    <a:pt x="3028950" y="7679241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7679242"/>
                  </a:lnTo>
                  <a:cubicBezTo>
                    <a:pt x="1746250" y="7717342"/>
                    <a:pt x="1776730" y="7747822"/>
                    <a:pt x="1814830" y="7747822"/>
                  </a:cubicBezTo>
                  <a:cubicBezTo>
                    <a:pt x="1852930" y="7747822"/>
                    <a:pt x="1883410" y="7717342"/>
                    <a:pt x="1883410" y="7679242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09600" y="647700"/>
            <a:ext cx="11774747" cy="8920716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5400000">
            <a:off x="-3690813" y="5373211"/>
            <a:ext cx="8129095" cy="177362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07358" y="9714240"/>
            <a:ext cx="8129095" cy="177362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114800" y="319241"/>
            <a:ext cx="8129095" cy="177362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5400000">
            <a:off x="8508741" y="4800271"/>
            <a:ext cx="8129095" cy="177362"/>
          </a:xfrm>
          <a:prstGeom prst="rect">
            <a:avLst/>
          </a:prstGeom>
        </p:spPr>
      </p:pic>
      <p:sp>
        <p:nvSpPr>
          <p:cNvPr id="49" name="TextBox 49"/>
          <p:cNvSpPr txBox="1"/>
          <p:nvPr/>
        </p:nvSpPr>
        <p:spPr>
          <a:xfrm>
            <a:off x="12661969" y="2457053"/>
            <a:ext cx="6050293" cy="3579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39"/>
              </a:lnSpc>
            </a:pPr>
            <a:r>
              <a:rPr lang="en-US" sz="6399" b="1" i="1" spc="275">
                <a:solidFill>
                  <a:srgbClr val="FFFFFF"/>
                </a:solidFill>
                <a:latin typeface="Lato"/>
              </a:rPr>
              <a:t>DIAGRAMA</a:t>
            </a:r>
          </a:p>
          <a:p>
            <a:pPr algn="ctr">
              <a:lnSpc>
                <a:spcPts val="7039"/>
              </a:lnSpc>
            </a:pPr>
            <a:r>
              <a:rPr lang="en-US" sz="6399" b="1" i="1" spc="275">
                <a:solidFill>
                  <a:srgbClr val="FFFFFF"/>
                </a:solidFill>
                <a:latin typeface="Lato"/>
              </a:rPr>
              <a:t>DE</a:t>
            </a:r>
          </a:p>
          <a:p>
            <a:pPr algn="ctr">
              <a:lnSpc>
                <a:spcPts val="7039"/>
              </a:lnSpc>
            </a:pPr>
            <a:r>
              <a:rPr lang="en-US" sz="6399" b="1" i="1" spc="275">
                <a:solidFill>
                  <a:srgbClr val="FFFFFF"/>
                </a:solidFill>
                <a:latin typeface="Lato"/>
              </a:rPr>
              <a:t>BANCO DE</a:t>
            </a:r>
          </a:p>
          <a:p>
            <a:pPr algn="ctr">
              <a:lnSpc>
                <a:spcPts val="7039"/>
              </a:lnSpc>
            </a:pPr>
            <a:r>
              <a:rPr lang="en-US" sz="6399" b="1" i="1" spc="275">
                <a:solidFill>
                  <a:srgbClr val="FFFFFF"/>
                </a:solidFill>
                <a:latin typeface="Lato"/>
              </a:rPr>
              <a:t>DADOS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5029200" y="2295939"/>
            <a:ext cx="8229600" cy="8229600"/>
            <a:chOff x="0" y="0"/>
            <a:chExt cx="2787650" cy="2787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C7D0D8">
                <a:alpha val="666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 rot="-426707">
            <a:off x="-4437566" y="3002213"/>
            <a:ext cx="11911634" cy="8082153"/>
            <a:chOff x="0" y="0"/>
            <a:chExt cx="15882179" cy="10776204"/>
          </a:xfrm>
        </p:grpSpPr>
        <p:sp>
          <p:nvSpPr>
            <p:cNvPr id="5" name="TextBox 5"/>
            <p:cNvSpPr txBox="1"/>
            <p:nvPr/>
          </p:nvSpPr>
          <p:spPr>
            <a:xfrm>
              <a:off x="38159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48171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6581829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968194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8206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-6350"/>
                <a:ext cx="15500584" cy="10299700"/>
              </a:xfrm>
              <a:custGeom>
                <a:avLst/>
                <a:gdLst/>
                <a:ahLst/>
                <a:cxnLst/>
                <a:rect l="l" t="t" r="r" b="b"/>
                <a:pathLst>
                  <a:path w="15500584" h="10299700">
                    <a:moveTo>
                      <a:pt x="0" y="0"/>
                    </a:moveTo>
                    <a:lnTo>
                      <a:pt x="15500584" y="0"/>
                    </a:lnTo>
                    <a:lnTo>
                      <a:pt x="15500584" y="12700"/>
                    </a:lnTo>
                    <a:lnTo>
                      <a:pt x="0" y="12700"/>
                    </a:lnTo>
                    <a:close/>
                    <a:moveTo>
                      <a:pt x="0" y="2571750"/>
                    </a:moveTo>
                    <a:lnTo>
                      <a:pt x="15500584" y="2571750"/>
                    </a:lnTo>
                    <a:lnTo>
                      <a:pt x="15500584" y="2584450"/>
                    </a:lnTo>
                    <a:lnTo>
                      <a:pt x="0" y="2584450"/>
                    </a:lnTo>
                    <a:close/>
                    <a:moveTo>
                      <a:pt x="0" y="5143500"/>
                    </a:moveTo>
                    <a:lnTo>
                      <a:pt x="15500584" y="5143500"/>
                    </a:lnTo>
                    <a:lnTo>
                      <a:pt x="15500584" y="5156200"/>
                    </a:lnTo>
                    <a:lnTo>
                      <a:pt x="0" y="5156200"/>
                    </a:lnTo>
                    <a:close/>
                    <a:moveTo>
                      <a:pt x="0" y="7715250"/>
                    </a:moveTo>
                    <a:lnTo>
                      <a:pt x="15500584" y="7715250"/>
                    </a:lnTo>
                    <a:lnTo>
                      <a:pt x="15500584" y="7727950"/>
                    </a:lnTo>
                    <a:lnTo>
                      <a:pt x="0" y="7727950"/>
                    </a:lnTo>
                    <a:close/>
                    <a:moveTo>
                      <a:pt x="0" y="10287000"/>
                    </a:moveTo>
                    <a:lnTo>
                      <a:pt x="15500584" y="10287000"/>
                    </a:lnTo>
                    <a:lnTo>
                      <a:pt x="15500584" y="10299700"/>
                    </a:lnTo>
                    <a:lnTo>
                      <a:pt x="0" y="10299700"/>
                    </a:lnTo>
                    <a:close/>
                  </a:path>
                </a:pathLst>
              </a:custGeom>
              <a:solidFill>
                <a:srgbClr val="222222">
                  <a:alpha val="3921"/>
                </a:srgbClr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0" y="-4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6863"/>
                    </a:srgbClr>
                  </a:solidFill>
                  <a:latin typeface="Arimo"/>
                </a:rPr>
                <a:t>40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5241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6863"/>
                    </a:srgbClr>
                  </a:solidFill>
                  <a:latin typeface="Arimo"/>
                </a:rPr>
                <a:t>30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09587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6863"/>
                    </a:srgbClr>
                  </a:solidFill>
                  <a:latin typeface="Arimo"/>
                </a:rPr>
                <a:t>20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766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6863"/>
                    </a:srgbClr>
                  </a:solidFill>
                  <a:latin typeface="Arimo"/>
                </a:rPr>
                <a:t>10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52598" y="102393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6863"/>
                    </a:srgbClr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486558" y="3576612"/>
                <a:ext cx="3179373" cy="2144455"/>
              </a:xfrm>
              <a:custGeom>
                <a:avLst/>
                <a:gdLst/>
                <a:ahLst/>
                <a:cxnLst/>
                <a:rect l="l" t="t" r="r" b="b"/>
                <a:pathLst>
                  <a:path w="3179373" h="2144455">
                    <a:moveTo>
                      <a:pt x="127000" y="2081238"/>
                    </a:moveTo>
                    <a:cubicBezTo>
                      <a:pt x="126844" y="2046279"/>
                      <a:pt x="98460" y="2018021"/>
                      <a:pt x="63500" y="2018021"/>
                    </a:cubicBezTo>
                    <a:cubicBezTo>
                      <a:pt x="28541" y="2018021"/>
                      <a:pt x="157" y="2046279"/>
                      <a:pt x="0" y="2081238"/>
                    </a:cubicBezTo>
                    <a:cubicBezTo>
                      <a:pt x="157" y="2116197"/>
                      <a:pt x="28541" y="2144455"/>
                      <a:pt x="63500" y="2144455"/>
                    </a:cubicBezTo>
                    <a:cubicBezTo>
                      <a:pt x="98460" y="2144455"/>
                      <a:pt x="126844" y="2116197"/>
                      <a:pt x="127000" y="2081238"/>
                    </a:cubicBezTo>
                    <a:close/>
                    <a:moveTo>
                      <a:pt x="47744" y="2057400"/>
                    </a:moveTo>
                    <a:lnTo>
                      <a:pt x="79256" y="2105076"/>
                    </a:lnTo>
                    <a:lnTo>
                      <a:pt x="3179373" y="47676"/>
                    </a:lnTo>
                    <a:lnTo>
                      <a:pt x="3147861" y="0"/>
                    </a:lnTo>
                    <a:close/>
                  </a:path>
                </a:pathLst>
              </a:custGeom>
              <a:solidFill>
                <a:srgbClr val="FFFFFF">
                  <a:alpha val="16862"/>
                </a:srgbClr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4586675" y="3537233"/>
                <a:ext cx="3170491" cy="862478"/>
              </a:xfrm>
              <a:custGeom>
                <a:avLst/>
                <a:gdLst/>
                <a:ahLst/>
                <a:cxnLst/>
                <a:rect l="l" t="t" r="r" b="b"/>
                <a:pathLst>
                  <a:path w="3170491" h="862478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0374" y="35481"/>
                    </a:moveTo>
                    <a:lnTo>
                      <a:pt x="56626" y="90953"/>
                    </a:lnTo>
                    <a:lnTo>
                      <a:pt x="3156742" y="862478"/>
                    </a:lnTo>
                    <a:lnTo>
                      <a:pt x="3170491" y="807006"/>
                    </a:lnTo>
                    <a:close/>
                  </a:path>
                </a:pathLst>
              </a:custGeom>
              <a:solidFill>
                <a:srgbClr val="FFFFFF">
                  <a:alpha val="16862"/>
                </a:srgbClr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7686792" y="1265583"/>
                <a:ext cx="3183734" cy="3169609"/>
              </a:xfrm>
              <a:custGeom>
                <a:avLst/>
                <a:gdLst/>
                <a:ahLst/>
                <a:cxnLst/>
                <a:rect l="l" t="t" r="r" b="b"/>
                <a:pathLst>
                  <a:path w="3183734" h="3169609">
                    <a:moveTo>
                      <a:pt x="127000" y="3106392"/>
                    </a:moveTo>
                    <a:cubicBezTo>
                      <a:pt x="126843" y="3071433"/>
                      <a:pt x="98460" y="3043175"/>
                      <a:pt x="63500" y="3043175"/>
                    </a:cubicBezTo>
                    <a:cubicBezTo>
                      <a:pt x="28540" y="3043175"/>
                      <a:pt x="157" y="3071433"/>
                      <a:pt x="0" y="3106392"/>
                    </a:cubicBezTo>
                    <a:cubicBezTo>
                      <a:pt x="157" y="3141351"/>
                      <a:pt x="28540" y="3169609"/>
                      <a:pt x="63500" y="3169609"/>
                    </a:cubicBezTo>
                    <a:cubicBezTo>
                      <a:pt x="98460" y="3169609"/>
                      <a:pt x="126843" y="3141351"/>
                      <a:pt x="127000" y="3106392"/>
                    </a:cubicBezTo>
                    <a:close/>
                    <a:moveTo>
                      <a:pt x="43381" y="3086099"/>
                    </a:moveTo>
                    <a:lnTo>
                      <a:pt x="83618" y="3126685"/>
                    </a:lnTo>
                    <a:lnTo>
                      <a:pt x="3183734" y="40584"/>
                    </a:lnTo>
                    <a:lnTo>
                      <a:pt x="3143498" y="0"/>
                    </a:lnTo>
                    <a:close/>
                  </a:path>
                </a:pathLst>
              </a:custGeom>
              <a:solidFill>
                <a:srgbClr val="FFFFFF">
                  <a:alpha val="16862"/>
                </a:srgbClr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10786908" y="965483"/>
                <a:ext cx="3227117" cy="383608"/>
              </a:xfrm>
              <a:custGeom>
                <a:avLst/>
                <a:gdLst/>
                <a:ahLst/>
                <a:cxnLst/>
                <a:rect l="l" t="t" r="r" b="b"/>
                <a:pathLst>
                  <a:path w="3227117" h="383608">
                    <a:moveTo>
                      <a:pt x="127000" y="320392"/>
                    </a:moveTo>
                    <a:cubicBezTo>
                      <a:pt x="126844" y="285433"/>
                      <a:pt x="98460" y="257175"/>
                      <a:pt x="63500" y="257175"/>
                    </a:cubicBezTo>
                    <a:cubicBezTo>
                      <a:pt x="28540" y="257175"/>
                      <a:pt x="157" y="285433"/>
                      <a:pt x="0" y="320392"/>
                    </a:cubicBezTo>
                    <a:cubicBezTo>
                      <a:pt x="157" y="355351"/>
                      <a:pt x="28540" y="383609"/>
                      <a:pt x="63500" y="383609"/>
                    </a:cubicBezTo>
                    <a:cubicBezTo>
                      <a:pt x="98460" y="383609"/>
                      <a:pt x="126844" y="355351"/>
                      <a:pt x="127000" y="320392"/>
                    </a:cubicBezTo>
                    <a:close/>
                    <a:moveTo>
                      <a:pt x="61148" y="291914"/>
                    </a:moveTo>
                    <a:lnTo>
                      <a:pt x="65854" y="348870"/>
                    </a:lnTo>
                    <a:lnTo>
                      <a:pt x="3165971" y="91695"/>
                    </a:lnTo>
                    <a:lnTo>
                      <a:pt x="3161264" y="34739"/>
                    </a:lnTo>
                    <a:close/>
                    <a:moveTo>
                      <a:pt x="3227117" y="63217"/>
                    </a:moveTo>
                    <a:cubicBezTo>
                      <a:pt x="3226961" y="28258"/>
                      <a:pt x="3198576" y="0"/>
                      <a:pt x="3163617" y="0"/>
                    </a:cubicBezTo>
                    <a:cubicBezTo>
                      <a:pt x="3128658" y="0"/>
                      <a:pt x="3100274" y="28258"/>
                      <a:pt x="3100117" y="63217"/>
                    </a:cubicBezTo>
                    <a:cubicBezTo>
                      <a:pt x="3100274" y="98176"/>
                      <a:pt x="3128658" y="126434"/>
                      <a:pt x="3163617" y="126434"/>
                    </a:cubicBezTo>
                    <a:cubicBezTo>
                      <a:pt x="3198576" y="126434"/>
                      <a:pt x="3226961" y="98176"/>
                      <a:pt x="3227117" y="63217"/>
                    </a:cubicBezTo>
                    <a:close/>
                  </a:path>
                </a:pathLst>
              </a:custGeom>
              <a:solidFill>
                <a:srgbClr val="FFFFFF">
                  <a:alpha val="16862"/>
                </a:srgbClr>
              </a:solidFill>
            </p:spPr>
          </p:sp>
        </p:grpSp>
      </p:grpSp>
      <p:grpSp>
        <p:nvGrpSpPr>
          <p:cNvPr id="22" name="Group 22"/>
          <p:cNvGrpSpPr/>
          <p:nvPr/>
        </p:nvGrpSpPr>
        <p:grpSpPr>
          <a:xfrm rot="643714">
            <a:off x="13301190" y="-1350700"/>
            <a:ext cx="11911634" cy="8082153"/>
            <a:chOff x="0" y="0"/>
            <a:chExt cx="15882179" cy="10776204"/>
          </a:xfrm>
        </p:grpSpPr>
        <p:sp>
          <p:nvSpPr>
            <p:cNvPr id="23" name="TextBox 23"/>
            <p:cNvSpPr txBox="1"/>
            <p:nvPr/>
          </p:nvSpPr>
          <p:spPr>
            <a:xfrm>
              <a:off x="38159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348171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6581829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968194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278206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grpSp>
          <p:nvGrpSpPr>
            <p:cNvPr id="28" name="Group 28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-6350"/>
                <a:ext cx="15500584" cy="10299700"/>
              </a:xfrm>
              <a:custGeom>
                <a:avLst/>
                <a:gdLst/>
                <a:ahLst/>
                <a:cxnLst/>
                <a:rect l="l" t="t" r="r" b="b"/>
                <a:pathLst>
                  <a:path w="15500584" h="10299700">
                    <a:moveTo>
                      <a:pt x="0" y="0"/>
                    </a:moveTo>
                    <a:lnTo>
                      <a:pt x="15500584" y="0"/>
                    </a:lnTo>
                    <a:lnTo>
                      <a:pt x="15500584" y="12700"/>
                    </a:lnTo>
                    <a:lnTo>
                      <a:pt x="0" y="12700"/>
                    </a:lnTo>
                    <a:close/>
                    <a:moveTo>
                      <a:pt x="0" y="2571750"/>
                    </a:moveTo>
                    <a:lnTo>
                      <a:pt x="15500584" y="2571750"/>
                    </a:lnTo>
                    <a:lnTo>
                      <a:pt x="15500584" y="2584450"/>
                    </a:lnTo>
                    <a:lnTo>
                      <a:pt x="0" y="2584450"/>
                    </a:lnTo>
                    <a:close/>
                    <a:moveTo>
                      <a:pt x="0" y="5143500"/>
                    </a:moveTo>
                    <a:lnTo>
                      <a:pt x="15500584" y="5143500"/>
                    </a:lnTo>
                    <a:lnTo>
                      <a:pt x="15500584" y="5156200"/>
                    </a:lnTo>
                    <a:lnTo>
                      <a:pt x="0" y="5156200"/>
                    </a:lnTo>
                    <a:close/>
                    <a:moveTo>
                      <a:pt x="0" y="7715250"/>
                    </a:moveTo>
                    <a:lnTo>
                      <a:pt x="15500584" y="7715250"/>
                    </a:lnTo>
                    <a:lnTo>
                      <a:pt x="15500584" y="7727950"/>
                    </a:lnTo>
                    <a:lnTo>
                      <a:pt x="0" y="7727950"/>
                    </a:lnTo>
                    <a:close/>
                    <a:moveTo>
                      <a:pt x="0" y="10287000"/>
                    </a:moveTo>
                    <a:lnTo>
                      <a:pt x="15500584" y="10287000"/>
                    </a:lnTo>
                    <a:lnTo>
                      <a:pt x="15500584" y="10299700"/>
                    </a:lnTo>
                    <a:lnTo>
                      <a:pt x="0" y="10299700"/>
                    </a:lnTo>
                    <a:close/>
                  </a:path>
                </a:pathLst>
              </a:custGeom>
              <a:solidFill>
                <a:srgbClr val="222222">
                  <a:alpha val="14117"/>
                </a:srgbClr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0" y="-4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40 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25241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30 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509587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20 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766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10 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52598" y="102393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35" name="Group 35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1486558" y="3576612"/>
                <a:ext cx="3179373" cy="2144455"/>
              </a:xfrm>
              <a:custGeom>
                <a:avLst/>
                <a:gdLst/>
                <a:ahLst/>
                <a:cxnLst/>
                <a:rect l="l" t="t" r="r" b="b"/>
                <a:pathLst>
                  <a:path w="3179373" h="2144455">
                    <a:moveTo>
                      <a:pt x="127000" y="2081238"/>
                    </a:moveTo>
                    <a:cubicBezTo>
                      <a:pt x="126844" y="2046279"/>
                      <a:pt x="98460" y="2018021"/>
                      <a:pt x="63500" y="2018021"/>
                    </a:cubicBezTo>
                    <a:cubicBezTo>
                      <a:pt x="28541" y="2018021"/>
                      <a:pt x="157" y="2046279"/>
                      <a:pt x="0" y="2081238"/>
                    </a:cubicBezTo>
                    <a:cubicBezTo>
                      <a:pt x="157" y="2116197"/>
                      <a:pt x="28541" y="2144455"/>
                      <a:pt x="63500" y="2144455"/>
                    </a:cubicBezTo>
                    <a:cubicBezTo>
                      <a:pt x="98460" y="2144455"/>
                      <a:pt x="126844" y="2116197"/>
                      <a:pt x="127000" y="2081238"/>
                    </a:cubicBezTo>
                    <a:close/>
                    <a:moveTo>
                      <a:pt x="47744" y="2057400"/>
                    </a:moveTo>
                    <a:lnTo>
                      <a:pt x="79256" y="2105076"/>
                    </a:lnTo>
                    <a:lnTo>
                      <a:pt x="3179373" y="47676"/>
                    </a:lnTo>
                    <a:lnTo>
                      <a:pt x="3147861" y="0"/>
                    </a:lnTo>
                    <a:close/>
                  </a:path>
                </a:pathLst>
              </a:custGeom>
              <a:solidFill>
                <a:srgbClr val="FFFFFF">
                  <a:alpha val="56862"/>
                </a:srgbClr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4586675" y="3537233"/>
                <a:ext cx="3170491" cy="862478"/>
              </a:xfrm>
              <a:custGeom>
                <a:avLst/>
                <a:gdLst/>
                <a:ahLst/>
                <a:cxnLst/>
                <a:rect l="l" t="t" r="r" b="b"/>
                <a:pathLst>
                  <a:path w="3170491" h="862478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0374" y="35481"/>
                    </a:moveTo>
                    <a:lnTo>
                      <a:pt x="56626" y="90953"/>
                    </a:lnTo>
                    <a:lnTo>
                      <a:pt x="3156742" y="862478"/>
                    </a:lnTo>
                    <a:lnTo>
                      <a:pt x="3170491" y="807006"/>
                    </a:lnTo>
                    <a:close/>
                  </a:path>
                </a:pathLst>
              </a:custGeom>
              <a:solidFill>
                <a:srgbClr val="FFFFFF">
                  <a:alpha val="56862"/>
                </a:srgbClr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7686792" y="1265583"/>
                <a:ext cx="3183734" cy="3169609"/>
              </a:xfrm>
              <a:custGeom>
                <a:avLst/>
                <a:gdLst/>
                <a:ahLst/>
                <a:cxnLst/>
                <a:rect l="l" t="t" r="r" b="b"/>
                <a:pathLst>
                  <a:path w="3183734" h="3169609">
                    <a:moveTo>
                      <a:pt x="127000" y="3106392"/>
                    </a:moveTo>
                    <a:cubicBezTo>
                      <a:pt x="126843" y="3071433"/>
                      <a:pt x="98460" y="3043175"/>
                      <a:pt x="63500" y="3043175"/>
                    </a:cubicBezTo>
                    <a:cubicBezTo>
                      <a:pt x="28540" y="3043175"/>
                      <a:pt x="157" y="3071433"/>
                      <a:pt x="0" y="3106392"/>
                    </a:cubicBezTo>
                    <a:cubicBezTo>
                      <a:pt x="157" y="3141351"/>
                      <a:pt x="28540" y="3169609"/>
                      <a:pt x="63500" y="3169609"/>
                    </a:cubicBezTo>
                    <a:cubicBezTo>
                      <a:pt x="98460" y="3169609"/>
                      <a:pt x="126843" y="3141351"/>
                      <a:pt x="127000" y="3106392"/>
                    </a:cubicBezTo>
                    <a:close/>
                    <a:moveTo>
                      <a:pt x="43381" y="3086099"/>
                    </a:moveTo>
                    <a:lnTo>
                      <a:pt x="83618" y="3126685"/>
                    </a:lnTo>
                    <a:lnTo>
                      <a:pt x="3183734" y="40584"/>
                    </a:lnTo>
                    <a:lnTo>
                      <a:pt x="3143498" y="0"/>
                    </a:lnTo>
                    <a:close/>
                  </a:path>
                </a:pathLst>
              </a:custGeom>
              <a:solidFill>
                <a:srgbClr val="FFFFFF">
                  <a:alpha val="56862"/>
                </a:srgbClr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10786908" y="965483"/>
                <a:ext cx="3227117" cy="383608"/>
              </a:xfrm>
              <a:custGeom>
                <a:avLst/>
                <a:gdLst/>
                <a:ahLst/>
                <a:cxnLst/>
                <a:rect l="l" t="t" r="r" b="b"/>
                <a:pathLst>
                  <a:path w="3227117" h="383608">
                    <a:moveTo>
                      <a:pt x="127000" y="320392"/>
                    </a:moveTo>
                    <a:cubicBezTo>
                      <a:pt x="126844" y="285433"/>
                      <a:pt x="98460" y="257175"/>
                      <a:pt x="63500" y="257175"/>
                    </a:cubicBezTo>
                    <a:cubicBezTo>
                      <a:pt x="28540" y="257175"/>
                      <a:pt x="157" y="285433"/>
                      <a:pt x="0" y="320392"/>
                    </a:cubicBezTo>
                    <a:cubicBezTo>
                      <a:pt x="157" y="355351"/>
                      <a:pt x="28540" y="383609"/>
                      <a:pt x="63500" y="383609"/>
                    </a:cubicBezTo>
                    <a:cubicBezTo>
                      <a:pt x="98460" y="383609"/>
                      <a:pt x="126844" y="355351"/>
                      <a:pt x="127000" y="320392"/>
                    </a:cubicBezTo>
                    <a:close/>
                    <a:moveTo>
                      <a:pt x="61148" y="291914"/>
                    </a:moveTo>
                    <a:lnTo>
                      <a:pt x="65854" y="348870"/>
                    </a:lnTo>
                    <a:lnTo>
                      <a:pt x="3165971" y="91695"/>
                    </a:lnTo>
                    <a:lnTo>
                      <a:pt x="3161264" y="34739"/>
                    </a:lnTo>
                    <a:close/>
                    <a:moveTo>
                      <a:pt x="3227117" y="63217"/>
                    </a:moveTo>
                    <a:cubicBezTo>
                      <a:pt x="3226961" y="28258"/>
                      <a:pt x="3198576" y="0"/>
                      <a:pt x="3163617" y="0"/>
                    </a:cubicBezTo>
                    <a:cubicBezTo>
                      <a:pt x="3128658" y="0"/>
                      <a:pt x="3100274" y="28258"/>
                      <a:pt x="3100117" y="63217"/>
                    </a:cubicBezTo>
                    <a:cubicBezTo>
                      <a:pt x="3100274" y="98176"/>
                      <a:pt x="3128658" y="126434"/>
                      <a:pt x="3163617" y="126434"/>
                    </a:cubicBezTo>
                    <a:cubicBezTo>
                      <a:pt x="3198576" y="126434"/>
                      <a:pt x="3226961" y="98176"/>
                      <a:pt x="3227117" y="63217"/>
                    </a:cubicBezTo>
                    <a:close/>
                  </a:path>
                </a:pathLst>
              </a:custGeom>
              <a:solidFill>
                <a:srgbClr val="FFFFFF">
                  <a:alpha val="56862"/>
                </a:srgbClr>
              </a:solidFill>
            </p:spPr>
          </p:sp>
        </p:grpSp>
      </p:grpSp>
      <p:grpSp>
        <p:nvGrpSpPr>
          <p:cNvPr id="40" name="Group 40"/>
          <p:cNvGrpSpPr/>
          <p:nvPr/>
        </p:nvGrpSpPr>
        <p:grpSpPr>
          <a:xfrm rot="2700000">
            <a:off x="10061530" y="2212861"/>
            <a:ext cx="11911634" cy="8082153"/>
            <a:chOff x="0" y="0"/>
            <a:chExt cx="15882179" cy="10776204"/>
          </a:xfrm>
        </p:grpSpPr>
        <p:sp>
          <p:nvSpPr>
            <p:cNvPr id="41" name="TextBox 41"/>
            <p:cNvSpPr txBox="1"/>
            <p:nvPr/>
          </p:nvSpPr>
          <p:spPr>
            <a:xfrm>
              <a:off x="38159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348171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6581829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968194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1278206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grpSp>
          <p:nvGrpSpPr>
            <p:cNvPr id="46" name="Group 46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-6350"/>
                <a:ext cx="15500584" cy="10299700"/>
              </a:xfrm>
              <a:custGeom>
                <a:avLst/>
                <a:gdLst/>
                <a:ahLst/>
                <a:cxnLst/>
                <a:rect l="l" t="t" r="r" b="b"/>
                <a:pathLst>
                  <a:path w="15500584" h="10299700">
                    <a:moveTo>
                      <a:pt x="0" y="0"/>
                    </a:moveTo>
                    <a:lnTo>
                      <a:pt x="15500584" y="0"/>
                    </a:lnTo>
                    <a:lnTo>
                      <a:pt x="15500584" y="12700"/>
                    </a:lnTo>
                    <a:lnTo>
                      <a:pt x="0" y="12700"/>
                    </a:lnTo>
                    <a:close/>
                    <a:moveTo>
                      <a:pt x="0" y="2571750"/>
                    </a:moveTo>
                    <a:lnTo>
                      <a:pt x="15500584" y="2571750"/>
                    </a:lnTo>
                    <a:lnTo>
                      <a:pt x="15500584" y="2584450"/>
                    </a:lnTo>
                    <a:lnTo>
                      <a:pt x="0" y="2584450"/>
                    </a:lnTo>
                    <a:close/>
                    <a:moveTo>
                      <a:pt x="0" y="5143500"/>
                    </a:moveTo>
                    <a:lnTo>
                      <a:pt x="15500584" y="5143500"/>
                    </a:lnTo>
                    <a:lnTo>
                      <a:pt x="15500584" y="5156200"/>
                    </a:lnTo>
                    <a:lnTo>
                      <a:pt x="0" y="5156200"/>
                    </a:lnTo>
                    <a:close/>
                    <a:moveTo>
                      <a:pt x="0" y="7715250"/>
                    </a:moveTo>
                    <a:lnTo>
                      <a:pt x="15500584" y="7715250"/>
                    </a:lnTo>
                    <a:lnTo>
                      <a:pt x="15500584" y="7727950"/>
                    </a:lnTo>
                    <a:lnTo>
                      <a:pt x="0" y="7727950"/>
                    </a:lnTo>
                    <a:close/>
                    <a:moveTo>
                      <a:pt x="0" y="10287000"/>
                    </a:moveTo>
                    <a:lnTo>
                      <a:pt x="15500584" y="10287000"/>
                    </a:lnTo>
                    <a:lnTo>
                      <a:pt x="15500584" y="10299700"/>
                    </a:lnTo>
                    <a:lnTo>
                      <a:pt x="0" y="10299700"/>
                    </a:lnTo>
                    <a:close/>
                  </a:path>
                </a:pathLst>
              </a:custGeom>
              <a:solidFill>
                <a:srgbClr val="222222">
                  <a:alpha val="3921"/>
                </a:srgbClr>
              </a:solidFill>
            </p:spPr>
          </p:sp>
        </p:grpSp>
        <p:sp>
          <p:nvSpPr>
            <p:cNvPr id="48" name="TextBox 48"/>
            <p:cNvSpPr txBox="1"/>
            <p:nvPr/>
          </p:nvSpPr>
          <p:spPr>
            <a:xfrm>
              <a:off x="0" y="-4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5685"/>
                    </a:srgbClr>
                  </a:solidFill>
                  <a:latin typeface="Arimo"/>
                </a:rPr>
                <a:t>40 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25241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5685"/>
                    </a:srgbClr>
                  </a:solidFill>
                  <a:latin typeface="Arimo"/>
                </a:rPr>
                <a:t>30 </a:t>
              </a: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509587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5685"/>
                    </a:srgbClr>
                  </a:solidFill>
                  <a:latin typeface="Arimo"/>
                </a:rPr>
                <a:t>20 </a:t>
              </a: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766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5685"/>
                    </a:srgbClr>
                  </a:solidFill>
                  <a:latin typeface="Arimo"/>
                </a:rPr>
                <a:t>10 </a:t>
              </a: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152598" y="102393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5685"/>
                    </a:srgbClr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53" name="Group 53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1486558" y="3576612"/>
                <a:ext cx="3179373" cy="2144455"/>
              </a:xfrm>
              <a:custGeom>
                <a:avLst/>
                <a:gdLst/>
                <a:ahLst/>
                <a:cxnLst/>
                <a:rect l="l" t="t" r="r" b="b"/>
                <a:pathLst>
                  <a:path w="3179373" h="2144455">
                    <a:moveTo>
                      <a:pt x="127000" y="2081238"/>
                    </a:moveTo>
                    <a:cubicBezTo>
                      <a:pt x="126844" y="2046279"/>
                      <a:pt x="98460" y="2018021"/>
                      <a:pt x="63500" y="2018021"/>
                    </a:cubicBezTo>
                    <a:cubicBezTo>
                      <a:pt x="28541" y="2018021"/>
                      <a:pt x="157" y="2046279"/>
                      <a:pt x="0" y="2081238"/>
                    </a:cubicBezTo>
                    <a:cubicBezTo>
                      <a:pt x="157" y="2116197"/>
                      <a:pt x="28541" y="2144455"/>
                      <a:pt x="63500" y="2144455"/>
                    </a:cubicBezTo>
                    <a:cubicBezTo>
                      <a:pt x="98460" y="2144455"/>
                      <a:pt x="126844" y="2116197"/>
                      <a:pt x="127000" y="2081238"/>
                    </a:cubicBezTo>
                    <a:close/>
                    <a:moveTo>
                      <a:pt x="47744" y="2057400"/>
                    </a:moveTo>
                    <a:lnTo>
                      <a:pt x="79256" y="2105076"/>
                    </a:lnTo>
                    <a:lnTo>
                      <a:pt x="3179373" y="47676"/>
                    </a:lnTo>
                    <a:lnTo>
                      <a:pt x="3147861" y="0"/>
                    </a:lnTo>
                    <a:close/>
                  </a:path>
                </a:pathLst>
              </a:custGeom>
              <a:solidFill>
                <a:srgbClr val="FFFFFF">
                  <a:alpha val="15686"/>
                </a:srgbClr>
              </a:solidFill>
            </p:spPr>
          </p:sp>
          <p:sp>
            <p:nvSpPr>
              <p:cNvPr id="55" name="Freeform 55"/>
              <p:cNvSpPr/>
              <p:nvPr/>
            </p:nvSpPr>
            <p:spPr>
              <a:xfrm>
                <a:off x="4586675" y="3537233"/>
                <a:ext cx="3170491" cy="862478"/>
              </a:xfrm>
              <a:custGeom>
                <a:avLst/>
                <a:gdLst/>
                <a:ahLst/>
                <a:cxnLst/>
                <a:rect l="l" t="t" r="r" b="b"/>
                <a:pathLst>
                  <a:path w="3170491" h="862478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0374" y="35481"/>
                    </a:moveTo>
                    <a:lnTo>
                      <a:pt x="56626" y="90953"/>
                    </a:lnTo>
                    <a:lnTo>
                      <a:pt x="3156742" y="862478"/>
                    </a:lnTo>
                    <a:lnTo>
                      <a:pt x="3170491" y="807006"/>
                    </a:lnTo>
                    <a:close/>
                  </a:path>
                </a:pathLst>
              </a:custGeom>
              <a:solidFill>
                <a:srgbClr val="FFFFFF">
                  <a:alpha val="15686"/>
                </a:srgbClr>
              </a:solidFill>
            </p:spPr>
          </p:sp>
          <p:sp>
            <p:nvSpPr>
              <p:cNvPr id="56" name="Freeform 56"/>
              <p:cNvSpPr/>
              <p:nvPr/>
            </p:nvSpPr>
            <p:spPr>
              <a:xfrm>
                <a:off x="7686792" y="1265583"/>
                <a:ext cx="3183734" cy="3169609"/>
              </a:xfrm>
              <a:custGeom>
                <a:avLst/>
                <a:gdLst/>
                <a:ahLst/>
                <a:cxnLst/>
                <a:rect l="l" t="t" r="r" b="b"/>
                <a:pathLst>
                  <a:path w="3183734" h="3169609">
                    <a:moveTo>
                      <a:pt x="127000" y="3106392"/>
                    </a:moveTo>
                    <a:cubicBezTo>
                      <a:pt x="126843" y="3071433"/>
                      <a:pt x="98460" y="3043175"/>
                      <a:pt x="63500" y="3043175"/>
                    </a:cubicBezTo>
                    <a:cubicBezTo>
                      <a:pt x="28540" y="3043175"/>
                      <a:pt x="157" y="3071433"/>
                      <a:pt x="0" y="3106392"/>
                    </a:cubicBezTo>
                    <a:cubicBezTo>
                      <a:pt x="157" y="3141351"/>
                      <a:pt x="28540" y="3169609"/>
                      <a:pt x="63500" y="3169609"/>
                    </a:cubicBezTo>
                    <a:cubicBezTo>
                      <a:pt x="98460" y="3169609"/>
                      <a:pt x="126843" y="3141351"/>
                      <a:pt x="127000" y="3106392"/>
                    </a:cubicBezTo>
                    <a:close/>
                    <a:moveTo>
                      <a:pt x="43381" y="3086099"/>
                    </a:moveTo>
                    <a:lnTo>
                      <a:pt x="83618" y="3126685"/>
                    </a:lnTo>
                    <a:lnTo>
                      <a:pt x="3183734" y="40584"/>
                    </a:lnTo>
                    <a:lnTo>
                      <a:pt x="3143498" y="0"/>
                    </a:lnTo>
                    <a:close/>
                  </a:path>
                </a:pathLst>
              </a:custGeom>
              <a:solidFill>
                <a:srgbClr val="FFFFFF">
                  <a:alpha val="15686"/>
                </a:srgbClr>
              </a:solidFill>
            </p:spPr>
          </p:sp>
          <p:sp>
            <p:nvSpPr>
              <p:cNvPr id="57" name="Freeform 57"/>
              <p:cNvSpPr/>
              <p:nvPr/>
            </p:nvSpPr>
            <p:spPr>
              <a:xfrm>
                <a:off x="10786908" y="965483"/>
                <a:ext cx="3227117" cy="383608"/>
              </a:xfrm>
              <a:custGeom>
                <a:avLst/>
                <a:gdLst/>
                <a:ahLst/>
                <a:cxnLst/>
                <a:rect l="l" t="t" r="r" b="b"/>
                <a:pathLst>
                  <a:path w="3227117" h="383608">
                    <a:moveTo>
                      <a:pt x="127000" y="320392"/>
                    </a:moveTo>
                    <a:cubicBezTo>
                      <a:pt x="126844" y="285433"/>
                      <a:pt x="98460" y="257175"/>
                      <a:pt x="63500" y="257175"/>
                    </a:cubicBezTo>
                    <a:cubicBezTo>
                      <a:pt x="28540" y="257175"/>
                      <a:pt x="157" y="285433"/>
                      <a:pt x="0" y="320392"/>
                    </a:cubicBezTo>
                    <a:cubicBezTo>
                      <a:pt x="157" y="355351"/>
                      <a:pt x="28540" y="383609"/>
                      <a:pt x="63500" y="383609"/>
                    </a:cubicBezTo>
                    <a:cubicBezTo>
                      <a:pt x="98460" y="383609"/>
                      <a:pt x="126844" y="355351"/>
                      <a:pt x="127000" y="320392"/>
                    </a:cubicBezTo>
                    <a:close/>
                    <a:moveTo>
                      <a:pt x="61148" y="291914"/>
                    </a:moveTo>
                    <a:lnTo>
                      <a:pt x="65854" y="348870"/>
                    </a:lnTo>
                    <a:lnTo>
                      <a:pt x="3165971" y="91695"/>
                    </a:lnTo>
                    <a:lnTo>
                      <a:pt x="3161264" y="34739"/>
                    </a:lnTo>
                    <a:close/>
                    <a:moveTo>
                      <a:pt x="3227117" y="63217"/>
                    </a:moveTo>
                    <a:cubicBezTo>
                      <a:pt x="3226961" y="28258"/>
                      <a:pt x="3198576" y="0"/>
                      <a:pt x="3163617" y="0"/>
                    </a:cubicBezTo>
                    <a:cubicBezTo>
                      <a:pt x="3128658" y="0"/>
                      <a:pt x="3100274" y="28258"/>
                      <a:pt x="3100117" y="63217"/>
                    </a:cubicBezTo>
                    <a:cubicBezTo>
                      <a:pt x="3100274" y="98176"/>
                      <a:pt x="3128658" y="126434"/>
                      <a:pt x="3163617" y="126434"/>
                    </a:cubicBezTo>
                    <a:cubicBezTo>
                      <a:pt x="3198576" y="126434"/>
                      <a:pt x="3226961" y="98176"/>
                      <a:pt x="3227117" y="63217"/>
                    </a:cubicBezTo>
                    <a:close/>
                  </a:path>
                </a:pathLst>
              </a:custGeom>
              <a:solidFill>
                <a:srgbClr val="FFFFFF">
                  <a:alpha val="15686"/>
                </a:srgbClr>
              </a:solidFill>
            </p:spPr>
          </p:sp>
        </p:grpSp>
      </p:grpSp>
      <p:pic>
        <p:nvPicPr>
          <p:cNvPr id="58" name="Picture 5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7470578" y="4919048"/>
            <a:ext cx="3346843" cy="3450354"/>
          </a:xfrm>
          <a:prstGeom prst="rect">
            <a:avLst/>
          </a:prstGeom>
        </p:spPr>
      </p:pic>
      <p:sp>
        <p:nvSpPr>
          <p:cNvPr id="59" name="TextBox 59"/>
          <p:cNvSpPr txBox="1"/>
          <p:nvPr/>
        </p:nvSpPr>
        <p:spPr>
          <a:xfrm>
            <a:off x="1185698" y="3959178"/>
            <a:ext cx="4606276" cy="1126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FFFFF"/>
                </a:solidFill>
                <a:latin typeface="Anonymous Pro"/>
              </a:rPr>
              <a:t>MONITORAMENTO REMOTO</a:t>
            </a:r>
          </a:p>
        </p:txBody>
      </p:sp>
      <p:pic>
        <p:nvPicPr>
          <p:cNvPr id="60" name="Picture 60"/>
          <p:cNvPicPr>
            <a:picLocks noChangeAspect="1"/>
          </p:cNvPicPr>
          <p:nvPr/>
        </p:nvPicPr>
        <p:blipFill>
          <a:blip r:embed="rId4"/>
          <a:srcRect l="14086" t="34535" r="13010" b="33924"/>
          <a:stretch>
            <a:fillRect/>
          </a:stretch>
        </p:blipFill>
        <p:spPr>
          <a:xfrm>
            <a:off x="3220870" y="662732"/>
            <a:ext cx="11455210" cy="2595563"/>
          </a:xfrm>
          <a:prstGeom prst="rect">
            <a:avLst/>
          </a:prstGeom>
        </p:spPr>
      </p:pic>
      <p:pic>
        <p:nvPicPr>
          <p:cNvPr id="61" name="Picture 6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1815414" y="5251601"/>
            <a:ext cx="3346843" cy="3450354"/>
          </a:xfrm>
          <a:prstGeom prst="rect">
            <a:avLst/>
          </a:prstGeom>
        </p:spPr>
      </p:pic>
      <p:pic>
        <p:nvPicPr>
          <p:cNvPr id="62" name="Picture 6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12930613" y="5318112"/>
            <a:ext cx="3346843" cy="3450354"/>
          </a:xfrm>
          <a:prstGeom prst="rect">
            <a:avLst/>
          </a:prstGeom>
        </p:spPr>
      </p:pic>
      <p:grpSp>
        <p:nvGrpSpPr>
          <p:cNvPr id="63" name="Group 63"/>
          <p:cNvGrpSpPr/>
          <p:nvPr/>
        </p:nvGrpSpPr>
        <p:grpSpPr>
          <a:xfrm rot="1332494">
            <a:off x="-8434429" y="-782781"/>
            <a:ext cx="11911634" cy="8082153"/>
            <a:chOff x="0" y="0"/>
            <a:chExt cx="15882179" cy="10776204"/>
          </a:xfrm>
        </p:grpSpPr>
        <p:sp>
          <p:nvSpPr>
            <p:cNvPr id="64" name="TextBox 64"/>
            <p:cNvSpPr txBox="1"/>
            <p:nvPr/>
          </p:nvSpPr>
          <p:spPr>
            <a:xfrm>
              <a:off x="38159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348171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6581829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968194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1278206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grpSp>
          <p:nvGrpSpPr>
            <p:cNvPr id="69" name="Group 69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-6350"/>
                <a:ext cx="15500584" cy="10299700"/>
              </a:xfrm>
              <a:custGeom>
                <a:avLst/>
                <a:gdLst/>
                <a:ahLst/>
                <a:cxnLst/>
                <a:rect l="l" t="t" r="r" b="b"/>
                <a:pathLst>
                  <a:path w="15500584" h="10299700">
                    <a:moveTo>
                      <a:pt x="0" y="0"/>
                    </a:moveTo>
                    <a:lnTo>
                      <a:pt x="15500584" y="0"/>
                    </a:lnTo>
                    <a:lnTo>
                      <a:pt x="15500584" y="12700"/>
                    </a:lnTo>
                    <a:lnTo>
                      <a:pt x="0" y="12700"/>
                    </a:lnTo>
                    <a:close/>
                    <a:moveTo>
                      <a:pt x="0" y="2571750"/>
                    </a:moveTo>
                    <a:lnTo>
                      <a:pt x="15500584" y="2571750"/>
                    </a:lnTo>
                    <a:lnTo>
                      <a:pt x="15500584" y="2584450"/>
                    </a:lnTo>
                    <a:lnTo>
                      <a:pt x="0" y="2584450"/>
                    </a:lnTo>
                    <a:close/>
                    <a:moveTo>
                      <a:pt x="0" y="5143500"/>
                    </a:moveTo>
                    <a:lnTo>
                      <a:pt x="15500584" y="5143500"/>
                    </a:lnTo>
                    <a:lnTo>
                      <a:pt x="15500584" y="5156200"/>
                    </a:lnTo>
                    <a:lnTo>
                      <a:pt x="0" y="5156200"/>
                    </a:lnTo>
                    <a:close/>
                    <a:moveTo>
                      <a:pt x="0" y="7715250"/>
                    </a:moveTo>
                    <a:lnTo>
                      <a:pt x="15500584" y="7715250"/>
                    </a:lnTo>
                    <a:lnTo>
                      <a:pt x="15500584" y="7727950"/>
                    </a:lnTo>
                    <a:lnTo>
                      <a:pt x="0" y="7727950"/>
                    </a:lnTo>
                    <a:close/>
                    <a:moveTo>
                      <a:pt x="0" y="10287000"/>
                    </a:moveTo>
                    <a:lnTo>
                      <a:pt x="15500584" y="10287000"/>
                    </a:lnTo>
                    <a:lnTo>
                      <a:pt x="15500584" y="10299700"/>
                    </a:lnTo>
                    <a:lnTo>
                      <a:pt x="0" y="10299700"/>
                    </a:lnTo>
                    <a:close/>
                  </a:path>
                </a:pathLst>
              </a:custGeom>
              <a:solidFill>
                <a:srgbClr val="222222">
                  <a:alpha val="14117"/>
                </a:srgbClr>
              </a:solidFill>
            </p:spPr>
          </p:sp>
        </p:grpSp>
        <p:sp>
          <p:nvSpPr>
            <p:cNvPr id="71" name="TextBox 71"/>
            <p:cNvSpPr txBox="1"/>
            <p:nvPr/>
          </p:nvSpPr>
          <p:spPr>
            <a:xfrm>
              <a:off x="0" y="-4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40 </a:t>
              </a:r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0" y="25241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30 </a:t>
              </a:r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0" y="509587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20 </a:t>
              </a:r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0" y="766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10 </a:t>
              </a:r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152598" y="102393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76" name="Group 76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1486558" y="3576612"/>
                <a:ext cx="3179373" cy="2144455"/>
              </a:xfrm>
              <a:custGeom>
                <a:avLst/>
                <a:gdLst/>
                <a:ahLst/>
                <a:cxnLst/>
                <a:rect l="l" t="t" r="r" b="b"/>
                <a:pathLst>
                  <a:path w="3179373" h="2144455">
                    <a:moveTo>
                      <a:pt x="127000" y="2081238"/>
                    </a:moveTo>
                    <a:cubicBezTo>
                      <a:pt x="126844" y="2046279"/>
                      <a:pt x="98460" y="2018021"/>
                      <a:pt x="63500" y="2018021"/>
                    </a:cubicBezTo>
                    <a:cubicBezTo>
                      <a:pt x="28541" y="2018021"/>
                      <a:pt x="157" y="2046279"/>
                      <a:pt x="0" y="2081238"/>
                    </a:cubicBezTo>
                    <a:cubicBezTo>
                      <a:pt x="157" y="2116197"/>
                      <a:pt x="28541" y="2144455"/>
                      <a:pt x="63500" y="2144455"/>
                    </a:cubicBezTo>
                    <a:cubicBezTo>
                      <a:pt x="98460" y="2144455"/>
                      <a:pt x="126844" y="2116197"/>
                      <a:pt x="127000" y="2081238"/>
                    </a:cubicBezTo>
                    <a:close/>
                    <a:moveTo>
                      <a:pt x="47744" y="2057400"/>
                    </a:moveTo>
                    <a:lnTo>
                      <a:pt x="79256" y="2105076"/>
                    </a:lnTo>
                    <a:lnTo>
                      <a:pt x="3179373" y="47676"/>
                    </a:lnTo>
                    <a:lnTo>
                      <a:pt x="3147861" y="0"/>
                    </a:lnTo>
                    <a:close/>
                  </a:path>
                </a:pathLst>
              </a:custGeom>
              <a:solidFill>
                <a:srgbClr val="FFFFFF">
                  <a:alpha val="56862"/>
                </a:srgbClr>
              </a:solidFill>
            </p:spPr>
          </p:sp>
          <p:sp>
            <p:nvSpPr>
              <p:cNvPr id="78" name="Freeform 78"/>
              <p:cNvSpPr/>
              <p:nvPr/>
            </p:nvSpPr>
            <p:spPr>
              <a:xfrm>
                <a:off x="4586675" y="3537233"/>
                <a:ext cx="3170491" cy="862478"/>
              </a:xfrm>
              <a:custGeom>
                <a:avLst/>
                <a:gdLst/>
                <a:ahLst/>
                <a:cxnLst/>
                <a:rect l="l" t="t" r="r" b="b"/>
                <a:pathLst>
                  <a:path w="3170491" h="862478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0374" y="35481"/>
                    </a:moveTo>
                    <a:lnTo>
                      <a:pt x="56626" y="90953"/>
                    </a:lnTo>
                    <a:lnTo>
                      <a:pt x="3156742" y="862478"/>
                    </a:lnTo>
                    <a:lnTo>
                      <a:pt x="3170491" y="807006"/>
                    </a:lnTo>
                    <a:close/>
                  </a:path>
                </a:pathLst>
              </a:custGeom>
              <a:solidFill>
                <a:srgbClr val="FFFFFF">
                  <a:alpha val="56862"/>
                </a:srgbClr>
              </a:solidFill>
            </p:spPr>
          </p:sp>
          <p:sp>
            <p:nvSpPr>
              <p:cNvPr id="79" name="Freeform 79"/>
              <p:cNvSpPr/>
              <p:nvPr/>
            </p:nvSpPr>
            <p:spPr>
              <a:xfrm>
                <a:off x="7686792" y="1265583"/>
                <a:ext cx="3183734" cy="3169609"/>
              </a:xfrm>
              <a:custGeom>
                <a:avLst/>
                <a:gdLst/>
                <a:ahLst/>
                <a:cxnLst/>
                <a:rect l="l" t="t" r="r" b="b"/>
                <a:pathLst>
                  <a:path w="3183734" h="3169609">
                    <a:moveTo>
                      <a:pt x="127000" y="3106392"/>
                    </a:moveTo>
                    <a:cubicBezTo>
                      <a:pt x="126843" y="3071433"/>
                      <a:pt x="98460" y="3043175"/>
                      <a:pt x="63500" y="3043175"/>
                    </a:cubicBezTo>
                    <a:cubicBezTo>
                      <a:pt x="28540" y="3043175"/>
                      <a:pt x="157" y="3071433"/>
                      <a:pt x="0" y="3106392"/>
                    </a:cubicBezTo>
                    <a:cubicBezTo>
                      <a:pt x="157" y="3141351"/>
                      <a:pt x="28540" y="3169609"/>
                      <a:pt x="63500" y="3169609"/>
                    </a:cubicBezTo>
                    <a:cubicBezTo>
                      <a:pt x="98460" y="3169609"/>
                      <a:pt x="126843" y="3141351"/>
                      <a:pt x="127000" y="3106392"/>
                    </a:cubicBezTo>
                    <a:close/>
                    <a:moveTo>
                      <a:pt x="43381" y="3086099"/>
                    </a:moveTo>
                    <a:lnTo>
                      <a:pt x="83618" y="3126685"/>
                    </a:lnTo>
                    <a:lnTo>
                      <a:pt x="3183734" y="40584"/>
                    </a:lnTo>
                    <a:lnTo>
                      <a:pt x="3143498" y="0"/>
                    </a:lnTo>
                    <a:close/>
                  </a:path>
                </a:pathLst>
              </a:custGeom>
              <a:solidFill>
                <a:srgbClr val="FFFFFF">
                  <a:alpha val="56862"/>
                </a:srgbClr>
              </a:solidFill>
            </p:spPr>
          </p:sp>
          <p:sp>
            <p:nvSpPr>
              <p:cNvPr id="80" name="Freeform 80"/>
              <p:cNvSpPr/>
              <p:nvPr/>
            </p:nvSpPr>
            <p:spPr>
              <a:xfrm>
                <a:off x="10786908" y="965483"/>
                <a:ext cx="3227117" cy="383608"/>
              </a:xfrm>
              <a:custGeom>
                <a:avLst/>
                <a:gdLst/>
                <a:ahLst/>
                <a:cxnLst/>
                <a:rect l="l" t="t" r="r" b="b"/>
                <a:pathLst>
                  <a:path w="3227117" h="383608">
                    <a:moveTo>
                      <a:pt x="127000" y="320392"/>
                    </a:moveTo>
                    <a:cubicBezTo>
                      <a:pt x="126844" y="285433"/>
                      <a:pt x="98460" y="257175"/>
                      <a:pt x="63500" y="257175"/>
                    </a:cubicBezTo>
                    <a:cubicBezTo>
                      <a:pt x="28540" y="257175"/>
                      <a:pt x="157" y="285433"/>
                      <a:pt x="0" y="320392"/>
                    </a:cubicBezTo>
                    <a:cubicBezTo>
                      <a:pt x="157" y="355351"/>
                      <a:pt x="28540" y="383609"/>
                      <a:pt x="63500" y="383609"/>
                    </a:cubicBezTo>
                    <a:cubicBezTo>
                      <a:pt x="98460" y="383609"/>
                      <a:pt x="126844" y="355351"/>
                      <a:pt x="127000" y="320392"/>
                    </a:cubicBezTo>
                    <a:close/>
                    <a:moveTo>
                      <a:pt x="61148" y="291914"/>
                    </a:moveTo>
                    <a:lnTo>
                      <a:pt x="65854" y="348870"/>
                    </a:lnTo>
                    <a:lnTo>
                      <a:pt x="3165971" y="91695"/>
                    </a:lnTo>
                    <a:lnTo>
                      <a:pt x="3161264" y="34739"/>
                    </a:lnTo>
                    <a:close/>
                    <a:moveTo>
                      <a:pt x="3227117" y="63217"/>
                    </a:moveTo>
                    <a:cubicBezTo>
                      <a:pt x="3226961" y="28258"/>
                      <a:pt x="3198576" y="0"/>
                      <a:pt x="3163617" y="0"/>
                    </a:cubicBezTo>
                    <a:cubicBezTo>
                      <a:pt x="3128658" y="0"/>
                      <a:pt x="3100274" y="28258"/>
                      <a:pt x="3100117" y="63217"/>
                    </a:cubicBezTo>
                    <a:cubicBezTo>
                      <a:pt x="3100274" y="98176"/>
                      <a:pt x="3128658" y="126434"/>
                      <a:pt x="3163617" y="126434"/>
                    </a:cubicBezTo>
                    <a:cubicBezTo>
                      <a:pt x="3198576" y="126434"/>
                      <a:pt x="3226961" y="98176"/>
                      <a:pt x="3227117" y="63217"/>
                    </a:cubicBezTo>
                    <a:close/>
                  </a:path>
                </a:pathLst>
              </a:custGeom>
              <a:solidFill>
                <a:srgbClr val="FFFFFF">
                  <a:alpha val="56862"/>
                </a:srgbClr>
              </a:solidFill>
            </p:spPr>
          </p:sp>
        </p:grpSp>
      </p:grpSp>
      <p:pic>
        <p:nvPicPr>
          <p:cNvPr id="81" name="Picture 8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769602" y="6344228"/>
            <a:ext cx="1488770" cy="1488770"/>
          </a:xfrm>
          <a:prstGeom prst="rect">
            <a:avLst/>
          </a:prstGeom>
        </p:spPr>
      </p:pic>
      <p:pic>
        <p:nvPicPr>
          <p:cNvPr id="82" name="Picture 82"/>
          <p:cNvPicPr>
            <a:picLocks noChangeAspect="1"/>
          </p:cNvPicPr>
          <p:nvPr/>
        </p:nvPicPr>
        <p:blipFill>
          <a:blip r:embed="rId6"/>
          <a:srcRect b="448"/>
          <a:stretch>
            <a:fillRect/>
          </a:stretch>
        </p:blipFill>
        <p:spPr>
          <a:xfrm>
            <a:off x="8351352" y="5805057"/>
            <a:ext cx="1685902" cy="1678336"/>
          </a:xfrm>
          <a:prstGeom prst="rect">
            <a:avLst/>
          </a:prstGeom>
        </p:spPr>
      </p:pic>
      <p:pic>
        <p:nvPicPr>
          <p:cNvPr id="83" name="Picture 8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3807978" y="6312173"/>
            <a:ext cx="1685902" cy="1685902"/>
          </a:xfrm>
          <a:prstGeom prst="rect">
            <a:avLst/>
          </a:prstGeom>
        </p:spPr>
      </p:pic>
      <p:sp>
        <p:nvSpPr>
          <p:cNvPr id="84" name="TextBox 84"/>
          <p:cNvSpPr txBox="1"/>
          <p:nvPr/>
        </p:nvSpPr>
        <p:spPr>
          <a:xfrm>
            <a:off x="6966622" y="3626624"/>
            <a:ext cx="4606276" cy="1126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FFFFF"/>
                </a:solidFill>
                <a:latin typeface="Anonymous Pro"/>
              </a:rPr>
              <a:t>MAIOR INTERATIVIDADE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2476960" y="4025688"/>
            <a:ext cx="4606276" cy="1126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FFFFF"/>
                </a:solidFill>
                <a:latin typeface="Anonymous Pro"/>
              </a:rPr>
              <a:t>MELHORES RESULTADOS</a:t>
            </a:r>
          </a:p>
        </p:txBody>
      </p:sp>
      <p:grpSp>
        <p:nvGrpSpPr>
          <p:cNvPr id="86" name="Group 86"/>
          <p:cNvGrpSpPr/>
          <p:nvPr/>
        </p:nvGrpSpPr>
        <p:grpSpPr>
          <a:xfrm>
            <a:off x="4305221" y="8222535"/>
            <a:ext cx="9677559" cy="1563468"/>
            <a:chOff x="0" y="0"/>
            <a:chExt cx="12903412" cy="2084625"/>
          </a:xfrm>
        </p:grpSpPr>
        <p:pic>
          <p:nvPicPr>
            <p:cNvPr id="87" name="Picture 87"/>
            <p:cNvPicPr>
              <a:picLocks noChangeAspect="1"/>
            </p:cNvPicPr>
            <p:nvPr/>
          </p:nvPicPr>
          <p:blipFill>
            <a:blip r:embed="rId8">
              <a:alphaModFix amt="19999"/>
            </a:blip>
            <a:srcRect/>
            <a:stretch>
              <a:fillRect/>
            </a:stretch>
          </p:blipFill>
          <p:spPr>
            <a:xfrm>
              <a:off x="0" y="0"/>
              <a:ext cx="12903412" cy="1140633"/>
            </a:xfrm>
            <a:prstGeom prst="rect">
              <a:avLst/>
            </a:prstGeom>
          </p:spPr>
        </p:pic>
        <p:pic>
          <p:nvPicPr>
            <p:cNvPr id="88" name="Picture 88"/>
            <p:cNvPicPr>
              <a:picLocks noChangeAspect="1"/>
            </p:cNvPicPr>
            <p:nvPr/>
          </p:nvPicPr>
          <p:blipFill>
            <a:blip r:embed="rId8">
              <a:alphaModFix amt="19999"/>
            </a:blip>
            <a:srcRect/>
            <a:stretch>
              <a:fillRect/>
            </a:stretch>
          </p:blipFill>
          <p:spPr>
            <a:xfrm>
              <a:off x="1827224" y="570317"/>
              <a:ext cx="9248964" cy="817588"/>
            </a:xfrm>
            <a:prstGeom prst="rect">
              <a:avLst/>
            </a:prstGeom>
          </p:spPr>
        </p:pic>
        <p:pic>
          <p:nvPicPr>
            <p:cNvPr id="89" name="Picture 89"/>
            <p:cNvPicPr>
              <a:picLocks noChangeAspect="1"/>
            </p:cNvPicPr>
            <p:nvPr/>
          </p:nvPicPr>
          <p:blipFill>
            <a:blip r:embed="rId8">
              <a:alphaModFix amt="19999"/>
            </a:blip>
            <a:srcRect/>
            <a:stretch>
              <a:fillRect/>
            </a:stretch>
          </p:blipFill>
          <p:spPr>
            <a:xfrm>
              <a:off x="2973340" y="1080425"/>
              <a:ext cx="6956731" cy="614960"/>
            </a:xfrm>
            <a:prstGeom prst="rect">
              <a:avLst/>
            </a:prstGeom>
          </p:spPr>
        </p:pic>
        <p:pic>
          <p:nvPicPr>
            <p:cNvPr id="90" name="Picture 90"/>
            <p:cNvPicPr>
              <a:picLocks noChangeAspect="1"/>
            </p:cNvPicPr>
            <p:nvPr/>
          </p:nvPicPr>
          <p:blipFill>
            <a:blip r:embed="rId8">
              <a:alphaModFix amt="19999"/>
            </a:blip>
            <a:srcRect/>
            <a:stretch>
              <a:fillRect/>
            </a:stretch>
          </p:blipFill>
          <p:spPr>
            <a:xfrm>
              <a:off x="3866250" y="1466836"/>
              <a:ext cx="5170912" cy="457097"/>
            </a:xfrm>
            <a:prstGeom prst="rect">
              <a:avLst/>
            </a:prstGeom>
          </p:spPr>
        </p:pic>
        <p:pic>
          <p:nvPicPr>
            <p:cNvPr id="91" name="Picture 91"/>
            <p:cNvPicPr>
              <a:picLocks noChangeAspect="1"/>
            </p:cNvPicPr>
            <p:nvPr/>
          </p:nvPicPr>
          <p:blipFill>
            <a:blip r:embed="rId8">
              <a:alphaModFix amt="19999"/>
            </a:blip>
            <a:srcRect/>
            <a:stretch>
              <a:fillRect/>
            </a:stretch>
          </p:blipFill>
          <p:spPr>
            <a:xfrm>
              <a:off x="4584467" y="1754505"/>
              <a:ext cx="3734478" cy="330120"/>
            </a:xfrm>
            <a:prstGeom prst="rect">
              <a:avLst/>
            </a:prstGeom>
          </p:spPr>
        </p:pic>
      </p:grpSp>
      <p:grpSp>
        <p:nvGrpSpPr>
          <p:cNvPr id="92" name="Group 92"/>
          <p:cNvGrpSpPr/>
          <p:nvPr/>
        </p:nvGrpSpPr>
        <p:grpSpPr>
          <a:xfrm rot="1994813">
            <a:off x="10510399" y="7356706"/>
            <a:ext cx="11911634" cy="8082153"/>
            <a:chOff x="0" y="0"/>
            <a:chExt cx="15882179" cy="10776204"/>
          </a:xfrm>
        </p:grpSpPr>
        <p:sp>
          <p:nvSpPr>
            <p:cNvPr id="93" name="TextBox 93"/>
            <p:cNvSpPr txBox="1"/>
            <p:nvPr/>
          </p:nvSpPr>
          <p:spPr>
            <a:xfrm>
              <a:off x="38159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94" name="TextBox 94"/>
            <p:cNvSpPr txBox="1"/>
            <p:nvPr/>
          </p:nvSpPr>
          <p:spPr>
            <a:xfrm>
              <a:off x="348171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95" name="TextBox 95"/>
            <p:cNvSpPr txBox="1"/>
            <p:nvPr/>
          </p:nvSpPr>
          <p:spPr>
            <a:xfrm>
              <a:off x="6581829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96" name="TextBox 96"/>
            <p:cNvSpPr txBox="1"/>
            <p:nvPr/>
          </p:nvSpPr>
          <p:spPr>
            <a:xfrm>
              <a:off x="968194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97" name="TextBox 97"/>
            <p:cNvSpPr txBox="1"/>
            <p:nvPr/>
          </p:nvSpPr>
          <p:spPr>
            <a:xfrm>
              <a:off x="1278206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grpSp>
          <p:nvGrpSpPr>
            <p:cNvPr id="98" name="Group 98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-6350"/>
                <a:ext cx="15500584" cy="10299700"/>
              </a:xfrm>
              <a:custGeom>
                <a:avLst/>
                <a:gdLst/>
                <a:ahLst/>
                <a:cxnLst/>
                <a:rect l="l" t="t" r="r" b="b"/>
                <a:pathLst>
                  <a:path w="15500584" h="10299700">
                    <a:moveTo>
                      <a:pt x="0" y="0"/>
                    </a:moveTo>
                    <a:lnTo>
                      <a:pt x="15500584" y="0"/>
                    </a:lnTo>
                    <a:lnTo>
                      <a:pt x="15500584" y="12700"/>
                    </a:lnTo>
                    <a:lnTo>
                      <a:pt x="0" y="12700"/>
                    </a:lnTo>
                    <a:close/>
                    <a:moveTo>
                      <a:pt x="0" y="2571750"/>
                    </a:moveTo>
                    <a:lnTo>
                      <a:pt x="15500584" y="2571750"/>
                    </a:lnTo>
                    <a:lnTo>
                      <a:pt x="15500584" y="2584450"/>
                    </a:lnTo>
                    <a:lnTo>
                      <a:pt x="0" y="2584450"/>
                    </a:lnTo>
                    <a:close/>
                    <a:moveTo>
                      <a:pt x="0" y="5143500"/>
                    </a:moveTo>
                    <a:lnTo>
                      <a:pt x="15500584" y="5143500"/>
                    </a:lnTo>
                    <a:lnTo>
                      <a:pt x="15500584" y="5156200"/>
                    </a:lnTo>
                    <a:lnTo>
                      <a:pt x="0" y="5156200"/>
                    </a:lnTo>
                    <a:close/>
                    <a:moveTo>
                      <a:pt x="0" y="7715250"/>
                    </a:moveTo>
                    <a:lnTo>
                      <a:pt x="15500584" y="7715250"/>
                    </a:lnTo>
                    <a:lnTo>
                      <a:pt x="15500584" y="7727950"/>
                    </a:lnTo>
                    <a:lnTo>
                      <a:pt x="0" y="7727950"/>
                    </a:lnTo>
                    <a:close/>
                    <a:moveTo>
                      <a:pt x="0" y="10287000"/>
                    </a:moveTo>
                    <a:lnTo>
                      <a:pt x="15500584" y="10287000"/>
                    </a:lnTo>
                    <a:lnTo>
                      <a:pt x="15500584" y="10299700"/>
                    </a:lnTo>
                    <a:lnTo>
                      <a:pt x="0" y="10299700"/>
                    </a:lnTo>
                    <a:close/>
                  </a:path>
                </a:pathLst>
              </a:custGeom>
              <a:solidFill>
                <a:srgbClr val="222222">
                  <a:alpha val="9411"/>
                </a:srgbClr>
              </a:solidFill>
            </p:spPr>
          </p:sp>
        </p:grpSp>
        <p:sp>
          <p:nvSpPr>
            <p:cNvPr id="100" name="TextBox 100"/>
            <p:cNvSpPr txBox="1"/>
            <p:nvPr/>
          </p:nvSpPr>
          <p:spPr>
            <a:xfrm>
              <a:off x="0" y="-4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38824"/>
                    </a:srgbClr>
                  </a:solidFill>
                  <a:latin typeface="Arimo"/>
                </a:rPr>
                <a:t>40 </a:t>
              </a:r>
            </a:p>
          </p:txBody>
        </p:sp>
        <p:sp>
          <p:nvSpPr>
            <p:cNvPr id="101" name="TextBox 101"/>
            <p:cNvSpPr txBox="1"/>
            <p:nvPr/>
          </p:nvSpPr>
          <p:spPr>
            <a:xfrm>
              <a:off x="0" y="25241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38824"/>
                    </a:srgbClr>
                  </a:solidFill>
                  <a:latin typeface="Arimo"/>
                </a:rPr>
                <a:t>30 </a:t>
              </a:r>
            </a:p>
          </p:txBody>
        </p:sp>
        <p:sp>
          <p:nvSpPr>
            <p:cNvPr id="102" name="TextBox 102"/>
            <p:cNvSpPr txBox="1"/>
            <p:nvPr/>
          </p:nvSpPr>
          <p:spPr>
            <a:xfrm>
              <a:off x="0" y="509587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38824"/>
                    </a:srgbClr>
                  </a:solidFill>
                  <a:latin typeface="Arimo"/>
                </a:rPr>
                <a:t>20 </a:t>
              </a:r>
            </a:p>
          </p:txBody>
        </p:sp>
        <p:sp>
          <p:nvSpPr>
            <p:cNvPr id="103" name="TextBox 103"/>
            <p:cNvSpPr txBox="1"/>
            <p:nvPr/>
          </p:nvSpPr>
          <p:spPr>
            <a:xfrm>
              <a:off x="0" y="766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38824"/>
                    </a:srgbClr>
                  </a:solidFill>
                  <a:latin typeface="Arimo"/>
                </a:rPr>
                <a:t>10 </a:t>
              </a:r>
            </a:p>
          </p:txBody>
        </p:sp>
        <p:sp>
          <p:nvSpPr>
            <p:cNvPr id="104" name="TextBox 104"/>
            <p:cNvSpPr txBox="1"/>
            <p:nvPr/>
          </p:nvSpPr>
          <p:spPr>
            <a:xfrm>
              <a:off x="152598" y="102393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38824"/>
                    </a:srgbClr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105" name="Group 105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106" name="Freeform 106"/>
              <p:cNvSpPr/>
              <p:nvPr/>
            </p:nvSpPr>
            <p:spPr>
              <a:xfrm>
                <a:off x="1486558" y="3576612"/>
                <a:ext cx="3179373" cy="2144455"/>
              </a:xfrm>
              <a:custGeom>
                <a:avLst/>
                <a:gdLst/>
                <a:ahLst/>
                <a:cxnLst/>
                <a:rect l="l" t="t" r="r" b="b"/>
                <a:pathLst>
                  <a:path w="3179373" h="2144455">
                    <a:moveTo>
                      <a:pt x="127000" y="2081238"/>
                    </a:moveTo>
                    <a:cubicBezTo>
                      <a:pt x="126844" y="2046279"/>
                      <a:pt x="98460" y="2018021"/>
                      <a:pt x="63500" y="2018021"/>
                    </a:cubicBezTo>
                    <a:cubicBezTo>
                      <a:pt x="28541" y="2018021"/>
                      <a:pt x="157" y="2046279"/>
                      <a:pt x="0" y="2081238"/>
                    </a:cubicBezTo>
                    <a:cubicBezTo>
                      <a:pt x="157" y="2116197"/>
                      <a:pt x="28541" y="2144455"/>
                      <a:pt x="63500" y="2144455"/>
                    </a:cubicBezTo>
                    <a:cubicBezTo>
                      <a:pt x="98460" y="2144455"/>
                      <a:pt x="126844" y="2116197"/>
                      <a:pt x="127000" y="2081238"/>
                    </a:cubicBezTo>
                    <a:close/>
                    <a:moveTo>
                      <a:pt x="47744" y="2057400"/>
                    </a:moveTo>
                    <a:lnTo>
                      <a:pt x="79256" y="2105076"/>
                    </a:lnTo>
                    <a:lnTo>
                      <a:pt x="3179373" y="47676"/>
                    </a:lnTo>
                    <a:lnTo>
                      <a:pt x="3147861" y="0"/>
                    </a:lnTo>
                    <a:close/>
                  </a:path>
                </a:pathLst>
              </a:custGeom>
              <a:solidFill>
                <a:srgbClr val="FFFFFF">
                  <a:alpha val="38823"/>
                </a:srgbClr>
              </a:solidFill>
            </p:spPr>
          </p:sp>
          <p:sp>
            <p:nvSpPr>
              <p:cNvPr id="107" name="Freeform 107"/>
              <p:cNvSpPr/>
              <p:nvPr/>
            </p:nvSpPr>
            <p:spPr>
              <a:xfrm>
                <a:off x="4586675" y="3537233"/>
                <a:ext cx="3170491" cy="862478"/>
              </a:xfrm>
              <a:custGeom>
                <a:avLst/>
                <a:gdLst/>
                <a:ahLst/>
                <a:cxnLst/>
                <a:rect l="l" t="t" r="r" b="b"/>
                <a:pathLst>
                  <a:path w="3170491" h="862478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0374" y="35481"/>
                    </a:moveTo>
                    <a:lnTo>
                      <a:pt x="56626" y="90953"/>
                    </a:lnTo>
                    <a:lnTo>
                      <a:pt x="3156742" y="862478"/>
                    </a:lnTo>
                    <a:lnTo>
                      <a:pt x="3170491" y="807006"/>
                    </a:lnTo>
                    <a:close/>
                  </a:path>
                </a:pathLst>
              </a:custGeom>
              <a:solidFill>
                <a:srgbClr val="FFFFFF">
                  <a:alpha val="38823"/>
                </a:srgbClr>
              </a:solidFill>
            </p:spPr>
          </p:sp>
          <p:sp>
            <p:nvSpPr>
              <p:cNvPr id="108" name="Freeform 108"/>
              <p:cNvSpPr/>
              <p:nvPr/>
            </p:nvSpPr>
            <p:spPr>
              <a:xfrm>
                <a:off x="7686792" y="1265583"/>
                <a:ext cx="3183734" cy="3169609"/>
              </a:xfrm>
              <a:custGeom>
                <a:avLst/>
                <a:gdLst/>
                <a:ahLst/>
                <a:cxnLst/>
                <a:rect l="l" t="t" r="r" b="b"/>
                <a:pathLst>
                  <a:path w="3183734" h="3169609">
                    <a:moveTo>
                      <a:pt x="127000" y="3106392"/>
                    </a:moveTo>
                    <a:cubicBezTo>
                      <a:pt x="126843" y="3071433"/>
                      <a:pt x="98460" y="3043175"/>
                      <a:pt x="63500" y="3043175"/>
                    </a:cubicBezTo>
                    <a:cubicBezTo>
                      <a:pt x="28540" y="3043175"/>
                      <a:pt x="157" y="3071433"/>
                      <a:pt x="0" y="3106392"/>
                    </a:cubicBezTo>
                    <a:cubicBezTo>
                      <a:pt x="157" y="3141351"/>
                      <a:pt x="28540" y="3169609"/>
                      <a:pt x="63500" y="3169609"/>
                    </a:cubicBezTo>
                    <a:cubicBezTo>
                      <a:pt x="98460" y="3169609"/>
                      <a:pt x="126843" y="3141351"/>
                      <a:pt x="127000" y="3106392"/>
                    </a:cubicBezTo>
                    <a:close/>
                    <a:moveTo>
                      <a:pt x="43381" y="3086099"/>
                    </a:moveTo>
                    <a:lnTo>
                      <a:pt x="83618" y="3126685"/>
                    </a:lnTo>
                    <a:lnTo>
                      <a:pt x="3183734" y="40584"/>
                    </a:lnTo>
                    <a:lnTo>
                      <a:pt x="3143498" y="0"/>
                    </a:lnTo>
                    <a:close/>
                  </a:path>
                </a:pathLst>
              </a:custGeom>
              <a:solidFill>
                <a:srgbClr val="FFFFFF">
                  <a:alpha val="38823"/>
                </a:srgbClr>
              </a:solidFill>
            </p:spPr>
          </p:sp>
          <p:sp>
            <p:nvSpPr>
              <p:cNvPr id="109" name="Freeform 109"/>
              <p:cNvSpPr/>
              <p:nvPr/>
            </p:nvSpPr>
            <p:spPr>
              <a:xfrm>
                <a:off x="10786908" y="965483"/>
                <a:ext cx="3227117" cy="383608"/>
              </a:xfrm>
              <a:custGeom>
                <a:avLst/>
                <a:gdLst/>
                <a:ahLst/>
                <a:cxnLst/>
                <a:rect l="l" t="t" r="r" b="b"/>
                <a:pathLst>
                  <a:path w="3227117" h="383608">
                    <a:moveTo>
                      <a:pt x="127000" y="320392"/>
                    </a:moveTo>
                    <a:cubicBezTo>
                      <a:pt x="126844" y="285433"/>
                      <a:pt x="98460" y="257175"/>
                      <a:pt x="63500" y="257175"/>
                    </a:cubicBezTo>
                    <a:cubicBezTo>
                      <a:pt x="28540" y="257175"/>
                      <a:pt x="157" y="285433"/>
                      <a:pt x="0" y="320392"/>
                    </a:cubicBezTo>
                    <a:cubicBezTo>
                      <a:pt x="157" y="355351"/>
                      <a:pt x="28540" y="383609"/>
                      <a:pt x="63500" y="383609"/>
                    </a:cubicBezTo>
                    <a:cubicBezTo>
                      <a:pt x="98460" y="383609"/>
                      <a:pt x="126844" y="355351"/>
                      <a:pt x="127000" y="320392"/>
                    </a:cubicBezTo>
                    <a:close/>
                    <a:moveTo>
                      <a:pt x="61148" y="291914"/>
                    </a:moveTo>
                    <a:lnTo>
                      <a:pt x="65854" y="348870"/>
                    </a:lnTo>
                    <a:lnTo>
                      <a:pt x="3165971" y="91695"/>
                    </a:lnTo>
                    <a:lnTo>
                      <a:pt x="3161264" y="34739"/>
                    </a:lnTo>
                    <a:close/>
                    <a:moveTo>
                      <a:pt x="3227117" y="63217"/>
                    </a:moveTo>
                    <a:cubicBezTo>
                      <a:pt x="3226961" y="28258"/>
                      <a:pt x="3198576" y="0"/>
                      <a:pt x="3163617" y="0"/>
                    </a:cubicBezTo>
                    <a:cubicBezTo>
                      <a:pt x="3128658" y="0"/>
                      <a:pt x="3100274" y="28258"/>
                      <a:pt x="3100117" y="63217"/>
                    </a:cubicBezTo>
                    <a:cubicBezTo>
                      <a:pt x="3100274" y="98176"/>
                      <a:pt x="3128658" y="126434"/>
                      <a:pt x="3163617" y="126434"/>
                    </a:cubicBezTo>
                    <a:cubicBezTo>
                      <a:pt x="3198576" y="126434"/>
                      <a:pt x="3226961" y="98176"/>
                      <a:pt x="3227117" y="63217"/>
                    </a:cubicBezTo>
                    <a:close/>
                  </a:path>
                </a:pathLst>
              </a:custGeom>
              <a:solidFill>
                <a:srgbClr val="FFFFFF">
                  <a:alpha val="38823"/>
                </a:srgbClr>
              </a:solidFill>
            </p:spPr>
          </p:sp>
        </p:grpSp>
      </p:grpSp>
      <p:grpSp>
        <p:nvGrpSpPr>
          <p:cNvPr id="110" name="Group 110"/>
          <p:cNvGrpSpPr/>
          <p:nvPr/>
        </p:nvGrpSpPr>
        <p:grpSpPr>
          <a:xfrm rot="313692">
            <a:off x="-5288469" y="7749563"/>
            <a:ext cx="11911634" cy="8082153"/>
            <a:chOff x="0" y="0"/>
            <a:chExt cx="15882179" cy="10776204"/>
          </a:xfrm>
        </p:grpSpPr>
        <p:sp>
          <p:nvSpPr>
            <p:cNvPr id="111" name="TextBox 111"/>
            <p:cNvSpPr txBox="1"/>
            <p:nvPr/>
          </p:nvSpPr>
          <p:spPr>
            <a:xfrm>
              <a:off x="38159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112" name="TextBox 112"/>
            <p:cNvSpPr txBox="1"/>
            <p:nvPr/>
          </p:nvSpPr>
          <p:spPr>
            <a:xfrm>
              <a:off x="348171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113" name="TextBox 113"/>
            <p:cNvSpPr txBox="1"/>
            <p:nvPr/>
          </p:nvSpPr>
          <p:spPr>
            <a:xfrm>
              <a:off x="6581829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114" name="TextBox 114"/>
            <p:cNvSpPr txBox="1"/>
            <p:nvPr/>
          </p:nvSpPr>
          <p:spPr>
            <a:xfrm>
              <a:off x="968194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115" name="TextBox 115"/>
            <p:cNvSpPr txBox="1"/>
            <p:nvPr/>
          </p:nvSpPr>
          <p:spPr>
            <a:xfrm>
              <a:off x="1278206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grpSp>
          <p:nvGrpSpPr>
            <p:cNvPr id="116" name="Group 116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117" name="Freeform 117"/>
              <p:cNvSpPr/>
              <p:nvPr/>
            </p:nvSpPr>
            <p:spPr>
              <a:xfrm>
                <a:off x="0" y="-6350"/>
                <a:ext cx="15500584" cy="10299700"/>
              </a:xfrm>
              <a:custGeom>
                <a:avLst/>
                <a:gdLst/>
                <a:ahLst/>
                <a:cxnLst/>
                <a:rect l="l" t="t" r="r" b="b"/>
                <a:pathLst>
                  <a:path w="15500584" h="10299700">
                    <a:moveTo>
                      <a:pt x="0" y="0"/>
                    </a:moveTo>
                    <a:lnTo>
                      <a:pt x="15500584" y="0"/>
                    </a:lnTo>
                    <a:lnTo>
                      <a:pt x="15500584" y="12700"/>
                    </a:lnTo>
                    <a:lnTo>
                      <a:pt x="0" y="12700"/>
                    </a:lnTo>
                    <a:close/>
                    <a:moveTo>
                      <a:pt x="0" y="2571750"/>
                    </a:moveTo>
                    <a:lnTo>
                      <a:pt x="15500584" y="2571750"/>
                    </a:lnTo>
                    <a:lnTo>
                      <a:pt x="15500584" y="2584450"/>
                    </a:lnTo>
                    <a:lnTo>
                      <a:pt x="0" y="2584450"/>
                    </a:lnTo>
                    <a:close/>
                    <a:moveTo>
                      <a:pt x="0" y="5143500"/>
                    </a:moveTo>
                    <a:lnTo>
                      <a:pt x="15500584" y="5143500"/>
                    </a:lnTo>
                    <a:lnTo>
                      <a:pt x="15500584" y="5156200"/>
                    </a:lnTo>
                    <a:lnTo>
                      <a:pt x="0" y="5156200"/>
                    </a:lnTo>
                    <a:close/>
                    <a:moveTo>
                      <a:pt x="0" y="7715250"/>
                    </a:moveTo>
                    <a:lnTo>
                      <a:pt x="15500584" y="7715250"/>
                    </a:lnTo>
                    <a:lnTo>
                      <a:pt x="15500584" y="7727950"/>
                    </a:lnTo>
                    <a:lnTo>
                      <a:pt x="0" y="7727950"/>
                    </a:lnTo>
                    <a:close/>
                    <a:moveTo>
                      <a:pt x="0" y="10287000"/>
                    </a:moveTo>
                    <a:lnTo>
                      <a:pt x="15500584" y="10287000"/>
                    </a:lnTo>
                    <a:lnTo>
                      <a:pt x="15500584" y="10299700"/>
                    </a:lnTo>
                    <a:lnTo>
                      <a:pt x="0" y="10299700"/>
                    </a:lnTo>
                    <a:close/>
                  </a:path>
                </a:pathLst>
              </a:custGeom>
              <a:solidFill>
                <a:srgbClr val="222222">
                  <a:alpha val="8235"/>
                </a:srgbClr>
              </a:solidFill>
            </p:spPr>
          </p:sp>
        </p:grpSp>
        <p:sp>
          <p:nvSpPr>
            <p:cNvPr id="118" name="TextBox 118"/>
            <p:cNvSpPr txBox="1"/>
            <p:nvPr/>
          </p:nvSpPr>
          <p:spPr>
            <a:xfrm>
              <a:off x="0" y="-4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32941"/>
                    </a:srgbClr>
                  </a:solidFill>
                  <a:latin typeface="Arimo"/>
                </a:rPr>
                <a:t>40 </a:t>
              </a:r>
            </a:p>
          </p:txBody>
        </p:sp>
        <p:sp>
          <p:nvSpPr>
            <p:cNvPr id="119" name="TextBox 119"/>
            <p:cNvSpPr txBox="1"/>
            <p:nvPr/>
          </p:nvSpPr>
          <p:spPr>
            <a:xfrm>
              <a:off x="0" y="25241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32941"/>
                    </a:srgbClr>
                  </a:solidFill>
                  <a:latin typeface="Arimo"/>
                </a:rPr>
                <a:t>30 </a:t>
              </a:r>
            </a:p>
          </p:txBody>
        </p:sp>
        <p:sp>
          <p:nvSpPr>
            <p:cNvPr id="120" name="TextBox 120"/>
            <p:cNvSpPr txBox="1"/>
            <p:nvPr/>
          </p:nvSpPr>
          <p:spPr>
            <a:xfrm>
              <a:off x="0" y="509587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32941"/>
                    </a:srgbClr>
                  </a:solidFill>
                  <a:latin typeface="Arimo"/>
                </a:rPr>
                <a:t>20 </a:t>
              </a:r>
            </a:p>
          </p:txBody>
        </p:sp>
        <p:sp>
          <p:nvSpPr>
            <p:cNvPr id="121" name="TextBox 121"/>
            <p:cNvSpPr txBox="1"/>
            <p:nvPr/>
          </p:nvSpPr>
          <p:spPr>
            <a:xfrm>
              <a:off x="0" y="766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32941"/>
                    </a:srgbClr>
                  </a:solidFill>
                  <a:latin typeface="Arimo"/>
                </a:rPr>
                <a:t>10 </a:t>
              </a:r>
            </a:p>
          </p:txBody>
        </p:sp>
        <p:sp>
          <p:nvSpPr>
            <p:cNvPr id="122" name="TextBox 122"/>
            <p:cNvSpPr txBox="1"/>
            <p:nvPr/>
          </p:nvSpPr>
          <p:spPr>
            <a:xfrm>
              <a:off x="152598" y="102393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32941"/>
                    </a:srgbClr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123" name="Group 123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1486558" y="3576612"/>
                <a:ext cx="3179373" cy="2144455"/>
              </a:xfrm>
              <a:custGeom>
                <a:avLst/>
                <a:gdLst/>
                <a:ahLst/>
                <a:cxnLst/>
                <a:rect l="l" t="t" r="r" b="b"/>
                <a:pathLst>
                  <a:path w="3179373" h="2144455">
                    <a:moveTo>
                      <a:pt x="127000" y="2081238"/>
                    </a:moveTo>
                    <a:cubicBezTo>
                      <a:pt x="126844" y="2046279"/>
                      <a:pt x="98460" y="2018021"/>
                      <a:pt x="63500" y="2018021"/>
                    </a:cubicBezTo>
                    <a:cubicBezTo>
                      <a:pt x="28541" y="2018021"/>
                      <a:pt x="157" y="2046279"/>
                      <a:pt x="0" y="2081238"/>
                    </a:cubicBezTo>
                    <a:cubicBezTo>
                      <a:pt x="157" y="2116197"/>
                      <a:pt x="28541" y="2144455"/>
                      <a:pt x="63500" y="2144455"/>
                    </a:cubicBezTo>
                    <a:cubicBezTo>
                      <a:pt x="98460" y="2144455"/>
                      <a:pt x="126844" y="2116197"/>
                      <a:pt x="127000" y="2081238"/>
                    </a:cubicBezTo>
                    <a:close/>
                    <a:moveTo>
                      <a:pt x="47744" y="2057400"/>
                    </a:moveTo>
                    <a:lnTo>
                      <a:pt x="79256" y="2105076"/>
                    </a:lnTo>
                    <a:lnTo>
                      <a:pt x="3179373" y="47676"/>
                    </a:lnTo>
                    <a:lnTo>
                      <a:pt x="3147861" y="0"/>
                    </a:lnTo>
                    <a:close/>
                  </a:path>
                </a:pathLst>
              </a:custGeom>
              <a:solidFill>
                <a:srgbClr val="FFFFFF">
                  <a:alpha val="32941"/>
                </a:srgbClr>
              </a:solidFill>
            </p:spPr>
          </p:sp>
          <p:sp>
            <p:nvSpPr>
              <p:cNvPr id="125" name="Freeform 125"/>
              <p:cNvSpPr/>
              <p:nvPr/>
            </p:nvSpPr>
            <p:spPr>
              <a:xfrm>
                <a:off x="4586675" y="3537233"/>
                <a:ext cx="3170491" cy="862478"/>
              </a:xfrm>
              <a:custGeom>
                <a:avLst/>
                <a:gdLst/>
                <a:ahLst/>
                <a:cxnLst/>
                <a:rect l="l" t="t" r="r" b="b"/>
                <a:pathLst>
                  <a:path w="3170491" h="862478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0374" y="35481"/>
                    </a:moveTo>
                    <a:lnTo>
                      <a:pt x="56626" y="90953"/>
                    </a:lnTo>
                    <a:lnTo>
                      <a:pt x="3156742" y="862478"/>
                    </a:lnTo>
                    <a:lnTo>
                      <a:pt x="3170491" y="807006"/>
                    </a:lnTo>
                    <a:close/>
                  </a:path>
                </a:pathLst>
              </a:custGeom>
              <a:solidFill>
                <a:srgbClr val="FFFFFF">
                  <a:alpha val="32941"/>
                </a:srgbClr>
              </a:solidFill>
            </p:spPr>
          </p:sp>
          <p:sp>
            <p:nvSpPr>
              <p:cNvPr id="126" name="Freeform 126"/>
              <p:cNvSpPr/>
              <p:nvPr/>
            </p:nvSpPr>
            <p:spPr>
              <a:xfrm>
                <a:off x="7686792" y="1265583"/>
                <a:ext cx="3183734" cy="3169609"/>
              </a:xfrm>
              <a:custGeom>
                <a:avLst/>
                <a:gdLst/>
                <a:ahLst/>
                <a:cxnLst/>
                <a:rect l="l" t="t" r="r" b="b"/>
                <a:pathLst>
                  <a:path w="3183734" h="3169609">
                    <a:moveTo>
                      <a:pt x="127000" y="3106392"/>
                    </a:moveTo>
                    <a:cubicBezTo>
                      <a:pt x="126843" y="3071433"/>
                      <a:pt x="98460" y="3043175"/>
                      <a:pt x="63500" y="3043175"/>
                    </a:cubicBezTo>
                    <a:cubicBezTo>
                      <a:pt x="28540" y="3043175"/>
                      <a:pt x="157" y="3071433"/>
                      <a:pt x="0" y="3106392"/>
                    </a:cubicBezTo>
                    <a:cubicBezTo>
                      <a:pt x="157" y="3141351"/>
                      <a:pt x="28540" y="3169609"/>
                      <a:pt x="63500" y="3169609"/>
                    </a:cubicBezTo>
                    <a:cubicBezTo>
                      <a:pt x="98460" y="3169609"/>
                      <a:pt x="126843" y="3141351"/>
                      <a:pt x="127000" y="3106392"/>
                    </a:cubicBezTo>
                    <a:close/>
                    <a:moveTo>
                      <a:pt x="43381" y="3086099"/>
                    </a:moveTo>
                    <a:lnTo>
                      <a:pt x="83618" y="3126685"/>
                    </a:lnTo>
                    <a:lnTo>
                      <a:pt x="3183734" y="40584"/>
                    </a:lnTo>
                    <a:lnTo>
                      <a:pt x="3143498" y="0"/>
                    </a:lnTo>
                    <a:close/>
                  </a:path>
                </a:pathLst>
              </a:custGeom>
              <a:solidFill>
                <a:srgbClr val="FFFFFF">
                  <a:alpha val="32941"/>
                </a:srgbClr>
              </a:solidFill>
            </p:spPr>
          </p:sp>
          <p:sp>
            <p:nvSpPr>
              <p:cNvPr id="127" name="Freeform 127"/>
              <p:cNvSpPr/>
              <p:nvPr/>
            </p:nvSpPr>
            <p:spPr>
              <a:xfrm>
                <a:off x="10786908" y="965483"/>
                <a:ext cx="3227117" cy="383608"/>
              </a:xfrm>
              <a:custGeom>
                <a:avLst/>
                <a:gdLst/>
                <a:ahLst/>
                <a:cxnLst/>
                <a:rect l="l" t="t" r="r" b="b"/>
                <a:pathLst>
                  <a:path w="3227117" h="383608">
                    <a:moveTo>
                      <a:pt x="127000" y="320392"/>
                    </a:moveTo>
                    <a:cubicBezTo>
                      <a:pt x="126844" y="285433"/>
                      <a:pt x="98460" y="257175"/>
                      <a:pt x="63500" y="257175"/>
                    </a:cubicBezTo>
                    <a:cubicBezTo>
                      <a:pt x="28540" y="257175"/>
                      <a:pt x="157" y="285433"/>
                      <a:pt x="0" y="320392"/>
                    </a:cubicBezTo>
                    <a:cubicBezTo>
                      <a:pt x="157" y="355351"/>
                      <a:pt x="28540" y="383609"/>
                      <a:pt x="63500" y="383609"/>
                    </a:cubicBezTo>
                    <a:cubicBezTo>
                      <a:pt x="98460" y="383609"/>
                      <a:pt x="126844" y="355351"/>
                      <a:pt x="127000" y="320392"/>
                    </a:cubicBezTo>
                    <a:close/>
                    <a:moveTo>
                      <a:pt x="61148" y="291914"/>
                    </a:moveTo>
                    <a:lnTo>
                      <a:pt x="65854" y="348870"/>
                    </a:lnTo>
                    <a:lnTo>
                      <a:pt x="3165971" y="91695"/>
                    </a:lnTo>
                    <a:lnTo>
                      <a:pt x="3161264" y="34739"/>
                    </a:lnTo>
                    <a:close/>
                    <a:moveTo>
                      <a:pt x="3227117" y="63217"/>
                    </a:moveTo>
                    <a:cubicBezTo>
                      <a:pt x="3226961" y="28258"/>
                      <a:pt x="3198576" y="0"/>
                      <a:pt x="3163617" y="0"/>
                    </a:cubicBezTo>
                    <a:cubicBezTo>
                      <a:pt x="3128658" y="0"/>
                      <a:pt x="3100274" y="28258"/>
                      <a:pt x="3100117" y="63217"/>
                    </a:cubicBezTo>
                    <a:cubicBezTo>
                      <a:pt x="3100274" y="98176"/>
                      <a:pt x="3128658" y="126434"/>
                      <a:pt x="3163617" y="126434"/>
                    </a:cubicBezTo>
                    <a:cubicBezTo>
                      <a:pt x="3198576" y="126434"/>
                      <a:pt x="3226961" y="98176"/>
                      <a:pt x="3227117" y="63217"/>
                    </a:cubicBezTo>
                    <a:close/>
                  </a:path>
                </a:pathLst>
              </a:custGeom>
              <a:solidFill>
                <a:srgbClr val="FFFFFF">
                  <a:alpha val="32941"/>
                </a:srgbClr>
              </a:solidFill>
            </p:spPr>
          </p: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4118972" y="4514026"/>
            <a:ext cx="7955881" cy="7955881"/>
            <a:chOff x="0" y="0"/>
            <a:chExt cx="6355080" cy="63550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3BBEA">
                <a:alpha val="16862"/>
              </a:srgbClr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3297661" y="-1853429"/>
            <a:ext cx="8229600" cy="8229600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CE1E6">
                <a:alpha val="18823"/>
              </a:srgbClr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-2507084" y="6883766"/>
            <a:ext cx="5474306" cy="564361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14921462" y="-2821807"/>
            <a:ext cx="5474306" cy="564361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62962" y="1149818"/>
            <a:ext cx="15348369" cy="855575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62962" y="9882938"/>
            <a:ext cx="8129095" cy="177362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937818" y="169124"/>
            <a:ext cx="8412363" cy="637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876" b="0" i="0" spc="310">
                <a:solidFill>
                  <a:srgbClr val="FBF1EF"/>
                </a:solidFill>
                <a:latin typeface="Anonymous Pro"/>
              </a:rPr>
              <a:t>DIAGRAMA DE SOLUÇÃO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5400000">
            <a:off x="-2717829" y="5339015"/>
            <a:ext cx="8129095" cy="17736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5400000">
            <a:off x="13283434" y="5125685"/>
            <a:ext cx="8129095" cy="17736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768922" y="806995"/>
            <a:ext cx="8129095" cy="17736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64806" y="682679"/>
            <a:ext cx="9170493" cy="8229600"/>
            <a:chOff x="0" y="0"/>
            <a:chExt cx="6350000" cy="5698490"/>
          </a:xfrm>
        </p:grpSpPr>
        <p:sp>
          <p:nvSpPr>
            <p:cNvPr id="3" name="Freeform 3"/>
            <p:cNvSpPr/>
            <p:nvPr/>
          </p:nvSpPr>
          <p:spPr>
            <a:xfrm>
              <a:off x="0" y="850900"/>
              <a:ext cx="3175000" cy="4847590"/>
            </a:xfrm>
            <a:custGeom>
              <a:avLst/>
              <a:gdLst/>
              <a:ahLst/>
              <a:cxnLst/>
              <a:rect l="l" t="t" r="r" b="b"/>
              <a:pathLst>
                <a:path w="3175000" h="4847590">
                  <a:moveTo>
                    <a:pt x="0" y="0"/>
                  </a:moveTo>
                  <a:lnTo>
                    <a:pt x="0" y="850900"/>
                  </a:lnTo>
                  <a:lnTo>
                    <a:pt x="0" y="850900"/>
                  </a:lnTo>
                  <a:lnTo>
                    <a:pt x="0" y="3700780"/>
                  </a:lnTo>
                  <a:lnTo>
                    <a:pt x="3175000" y="4847590"/>
                  </a:lnTo>
                  <a:lnTo>
                    <a:pt x="3175000" y="4847590"/>
                  </a:lnTo>
                  <a:lnTo>
                    <a:pt x="3175000" y="3700780"/>
                  </a:lnTo>
                  <a:lnTo>
                    <a:pt x="3175000" y="1104900"/>
                  </a:lnTo>
                  <a:lnTo>
                    <a:pt x="3175000" y="850900"/>
                  </a:lnTo>
                  <a:lnTo>
                    <a:pt x="3175000" y="850900"/>
                  </a:lnTo>
                  <a:lnTo>
                    <a:pt x="3175000" y="0"/>
                  </a:lnTo>
                  <a:close/>
                </a:path>
              </a:pathLst>
            </a:custGeom>
            <a:solidFill>
              <a:srgbClr val="5CE1E6">
                <a:alpha val="21960"/>
              </a:srgbClr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3175000" y="850900"/>
              <a:ext cx="3175000" cy="4847590"/>
            </a:xfrm>
            <a:custGeom>
              <a:avLst/>
              <a:gdLst/>
              <a:ahLst/>
              <a:cxnLst/>
              <a:rect l="l" t="t" r="r" b="b"/>
              <a:pathLst>
                <a:path w="3175000" h="4847590">
                  <a:moveTo>
                    <a:pt x="0" y="0"/>
                  </a:moveTo>
                  <a:lnTo>
                    <a:pt x="0" y="850900"/>
                  </a:lnTo>
                  <a:lnTo>
                    <a:pt x="0" y="850900"/>
                  </a:lnTo>
                  <a:lnTo>
                    <a:pt x="0" y="1104900"/>
                  </a:lnTo>
                  <a:lnTo>
                    <a:pt x="0" y="3700780"/>
                  </a:lnTo>
                  <a:lnTo>
                    <a:pt x="0" y="4847590"/>
                  </a:lnTo>
                  <a:lnTo>
                    <a:pt x="3175000" y="3700780"/>
                  </a:lnTo>
                  <a:lnTo>
                    <a:pt x="3175000" y="850900"/>
                  </a:lnTo>
                  <a:lnTo>
                    <a:pt x="3175000" y="850900"/>
                  </a:lnTo>
                  <a:lnTo>
                    <a:pt x="3175000" y="0"/>
                  </a:lnTo>
                  <a:close/>
                </a:path>
              </a:pathLst>
            </a:custGeom>
            <a:solidFill>
              <a:srgbClr val="23BBEA">
                <a:alpha val="21960"/>
              </a:srgbClr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350000" cy="1701800"/>
            </a:xfrm>
            <a:custGeom>
              <a:avLst/>
              <a:gdLst/>
              <a:ahLst/>
              <a:cxnLst/>
              <a:rect l="l" t="t" r="r" b="b"/>
              <a:pathLst>
                <a:path w="6350000" h="1701800">
                  <a:moveTo>
                    <a:pt x="3175000" y="0"/>
                  </a:moveTo>
                  <a:lnTo>
                    <a:pt x="0" y="850900"/>
                  </a:lnTo>
                  <a:lnTo>
                    <a:pt x="3175000" y="1701800"/>
                  </a:lnTo>
                  <a:lnTo>
                    <a:pt x="6350000" y="850900"/>
                  </a:lnTo>
                  <a:close/>
                </a:path>
              </a:pathLst>
            </a:custGeom>
            <a:solidFill>
              <a:srgbClr val="008ED4">
                <a:alpha val="21960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 rot="1225353">
            <a:off x="-4993629" y="-225806"/>
            <a:ext cx="11911634" cy="8082153"/>
            <a:chOff x="0" y="0"/>
            <a:chExt cx="15882179" cy="10776204"/>
          </a:xfrm>
        </p:grpSpPr>
        <p:sp>
          <p:nvSpPr>
            <p:cNvPr id="7" name="TextBox 7"/>
            <p:cNvSpPr txBox="1"/>
            <p:nvPr/>
          </p:nvSpPr>
          <p:spPr>
            <a:xfrm>
              <a:off x="38159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48171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581829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968194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278206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-6350"/>
                <a:ext cx="15500584" cy="10299700"/>
              </a:xfrm>
              <a:custGeom>
                <a:avLst/>
                <a:gdLst/>
                <a:ahLst/>
                <a:cxnLst/>
                <a:rect l="l" t="t" r="r" b="b"/>
                <a:pathLst>
                  <a:path w="15500584" h="10299700">
                    <a:moveTo>
                      <a:pt x="0" y="0"/>
                    </a:moveTo>
                    <a:lnTo>
                      <a:pt x="15500584" y="0"/>
                    </a:lnTo>
                    <a:lnTo>
                      <a:pt x="15500584" y="12700"/>
                    </a:lnTo>
                    <a:lnTo>
                      <a:pt x="0" y="12700"/>
                    </a:lnTo>
                    <a:close/>
                    <a:moveTo>
                      <a:pt x="0" y="2571750"/>
                    </a:moveTo>
                    <a:lnTo>
                      <a:pt x="15500584" y="2571750"/>
                    </a:lnTo>
                    <a:lnTo>
                      <a:pt x="15500584" y="2584450"/>
                    </a:lnTo>
                    <a:lnTo>
                      <a:pt x="0" y="2584450"/>
                    </a:lnTo>
                    <a:close/>
                    <a:moveTo>
                      <a:pt x="0" y="5143500"/>
                    </a:moveTo>
                    <a:lnTo>
                      <a:pt x="15500584" y="5143500"/>
                    </a:lnTo>
                    <a:lnTo>
                      <a:pt x="15500584" y="5156200"/>
                    </a:lnTo>
                    <a:lnTo>
                      <a:pt x="0" y="5156200"/>
                    </a:lnTo>
                    <a:close/>
                    <a:moveTo>
                      <a:pt x="0" y="7715250"/>
                    </a:moveTo>
                    <a:lnTo>
                      <a:pt x="15500584" y="7715250"/>
                    </a:lnTo>
                    <a:lnTo>
                      <a:pt x="15500584" y="7727950"/>
                    </a:lnTo>
                    <a:lnTo>
                      <a:pt x="0" y="7727950"/>
                    </a:lnTo>
                    <a:close/>
                    <a:moveTo>
                      <a:pt x="0" y="10287000"/>
                    </a:moveTo>
                    <a:lnTo>
                      <a:pt x="15500584" y="10287000"/>
                    </a:lnTo>
                    <a:lnTo>
                      <a:pt x="15500584" y="10299700"/>
                    </a:lnTo>
                    <a:lnTo>
                      <a:pt x="0" y="10299700"/>
                    </a:lnTo>
                    <a:close/>
                  </a:path>
                </a:pathLst>
              </a:custGeom>
              <a:solidFill>
                <a:srgbClr val="222222">
                  <a:alpha val="11372"/>
                </a:srgbClr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0" y="-4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20" b="0" i="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40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25241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20" b="0" i="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30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509587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20" b="0" i="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20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66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20" b="0" i="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10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52598" y="102393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20" b="0" i="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486558" y="3576612"/>
                <a:ext cx="3179373" cy="2144455"/>
              </a:xfrm>
              <a:custGeom>
                <a:avLst/>
                <a:gdLst/>
                <a:ahLst/>
                <a:cxnLst/>
                <a:rect l="l" t="t" r="r" b="b"/>
                <a:pathLst>
                  <a:path w="3179373" h="2144455">
                    <a:moveTo>
                      <a:pt x="127000" y="2081238"/>
                    </a:moveTo>
                    <a:cubicBezTo>
                      <a:pt x="126844" y="2046279"/>
                      <a:pt x="98460" y="2018021"/>
                      <a:pt x="63500" y="2018021"/>
                    </a:cubicBezTo>
                    <a:cubicBezTo>
                      <a:pt x="28541" y="2018021"/>
                      <a:pt x="157" y="2046279"/>
                      <a:pt x="0" y="2081238"/>
                    </a:cubicBezTo>
                    <a:cubicBezTo>
                      <a:pt x="157" y="2116197"/>
                      <a:pt x="28541" y="2144455"/>
                      <a:pt x="63500" y="2144455"/>
                    </a:cubicBezTo>
                    <a:cubicBezTo>
                      <a:pt x="98460" y="2144455"/>
                      <a:pt x="126844" y="2116197"/>
                      <a:pt x="127000" y="2081238"/>
                    </a:cubicBezTo>
                    <a:close/>
                    <a:moveTo>
                      <a:pt x="47744" y="2057400"/>
                    </a:moveTo>
                    <a:lnTo>
                      <a:pt x="79256" y="2105076"/>
                    </a:lnTo>
                    <a:lnTo>
                      <a:pt x="3179373" y="47676"/>
                    </a:lnTo>
                    <a:lnTo>
                      <a:pt x="3147861" y="0"/>
                    </a:lnTo>
                    <a:close/>
                  </a:path>
                </a:pathLst>
              </a:custGeom>
              <a:solidFill>
                <a:srgbClr val="FFFFFF">
                  <a:alpha val="45882"/>
                </a:srgbClr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4586675" y="3537233"/>
                <a:ext cx="3170491" cy="862478"/>
              </a:xfrm>
              <a:custGeom>
                <a:avLst/>
                <a:gdLst/>
                <a:ahLst/>
                <a:cxnLst/>
                <a:rect l="l" t="t" r="r" b="b"/>
                <a:pathLst>
                  <a:path w="3170491" h="862478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0374" y="35481"/>
                    </a:moveTo>
                    <a:lnTo>
                      <a:pt x="56626" y="90953"/>
                    </a:lnTo>
                    <a:lnTo>
                      <a:pt x="3156742" y="862478"/>
                    </a:lnTo>
                    <a:lnTo>
                      <a:pt x="3170491" y="807006"/>
                    </a:lnTo>
                    <a:close/>
                  </a:path>
                </a:pathLst>
              </a:custGeom>
              <a:solidFill>
                <a:srgbClr val="FFFFFF">
                  <a:alpha val="45882"/>
                </a:srgbClr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7686792" y="1265583"/>
                <a:ext cx="3183734" cy="3169609"/>
              </a:xfrm>
              <a:custGeom>
                <a:avLst/>
                <a:gdLst/>
                <a:ahLst/>
                <a:cxnLst/>
                <a:rect l="l" t="t" r="r" b="b"/>
                <a:pathLst>
                  <a:path w="3183734" h="3169609">
                    <a:moveTo>
                      <a:pt x="127000" y="3106392"/>
                    </a:moveTo>
                    <a:cubicBezTo>
                      <a:pt x="126843" y="3071433"/>
                      <a:pt x="98460" y="3043175"/>
                      <a:pt x="63500" y="3043175"/>
                    </a:cubicBezTo>
                    <a:cubicBezTo>
                      <a:pt x="28540" y="3043175"/>
                      <a:pt x="157" y="3071433"/>
                      <a:pt x="0" y="3106392"/>
                    </a:cubicBezTo>
                    <a:cubicBezTo>
                      <a:pt x="157" y="3141351"/>
                      <a:pt x="28540" y="3169609"/>
                      <a:pt x="63500" y="3169609"/>
                    </a:cubicBezTo>
                    <a:cubicBezTo>
                      <a:pt x="98460" y="3169609"/>
                      <a:pt x="126843" y="3141351"/>
                      <a:pt x="127000" y="3106392"/>
                    </a:cubicBezTo>
                    <a:close/>
                    <a:moveTo>
                      <a:pt x="43381" y="3086099"/>
                    </a:moveTo>
                    <a:lnTo>
                      <a:pt x="83618" y="3126685"/>
                    </a:lnTo>
                    <a:lnTo>
                      <a:pt x="3183734" y="40584"/>
                    </a:lnTo>
                    <a:lnTo>
                      <a:pt x="3143498" y="0"/>
                    </a:lnTo>
                    <a:close/>
                  </a:path>
                </a:pathLst>
              </a:custGeom>
              <a:solidFill>
                <a:srgbClr val="FFFFFF">
                  <a:alpha val="45882"/>
                </a:srgbClr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10786908" y="965483"/>
                <a:ext cx="3227117" cy="383608"/>
              </a:xfrm>
              <a:custGeom>
                <a:avLst/>
                <a:gdLst/>
                <a:ahLst/>
                <a:cxnLst/>
                <a:rect l="l" t="t" r="r" b="b"/>
                <a:pathLst>
                  <a:path w="3227117" h="383608">
                    <a:moveTo>
                      <a:pt x="127000" y="320392"/>
                    </a:moveTo>
                    <a:cubicBezTo>
                      <a:pt x="126844" y="285433"/>
                      <a:pt x="98460" y="257175"/>
                      <a:pt x="63500" y="257175"/>
                    </a:cubicBezTo>
                    <a:cubicBezTo>
                      <a:pt x="28540" y="257175"/>
                      <a:pt x="157" y="285433"/>
                      <a:pt x="0" y="320392"/>
                    </a:cubicBezTo>
                    <a:cubicBezTo>
                      <a:pt x="157" y="355351"/>
                      <a:pt x="28540" y="383609"/>
                      <a:pt x="63500" y="383609"/>
                    </a:cubicBezTo>
                    <a:cubicBezTo>
                      <a:pt x="98460" y="383609"/>
                      <a:pt x="126844" y="355351"/>
                      <a:pt x="127000" y="320392"/>
                    </a:cubicBezTo>
                    <a:close/>
                    <a:moveTo>
                      <a:pt x="61148" y="291914"/>
                    </a:moveTo>
                    <a:lnTo>
                      <a:pt x="65854" y="348870"/>
                    </a:lnTo>
                    <a:lnTo>
                      <a:pt x="3165971" y="91695"/>
                    </a:lnTo>
                    <a:lnTo>
                      <a:pt x="3161264" y="34739"/>
                    </a:lnTo>
                    <a:close/>
                    <a:moveTo>
                      <a:pt x="3227117" y="63217"/>
                    </a:moveTo>
                    <a:cubicBezTo>
                      <a:pt x="3226961" y="28258"/>
                      <a:pt x="3198576" y="0"/>
                      <a:pt x="3163617" y="0"/>
                    </a:cubicBezTo>
                    <a:cubicBezTo>
                      <a:pt x="3128658" y="0"/>
                      <a:pt x="3100274" y="28258"/>
                      <a:pt x="3100117" y="63217"/>
                    </a:cubicBezTo>
                    <a:cubicBezTo>
                      <a:pt x="3100274" y="98176"/>
                      <a:pt x="3128658" y="126434"/>
                      <a:pt x="3163617" y="126434"/>
                    </a:cubicBezTo>
                    <a:cubicBezTo>
                      <a:pt x="3198576" y="126434"/>
                      <a:pt x="3226961" y="98176"/>
                      <a:pt x="3227117" y="63217"/>
                    </a:cubicBezTo>
                    <a:close/>
                  </a:path>
                </a:pathLst>
              </a:custGeom>
              <a:solidFill>
                <a:srgbClr val="FFFFFF">
                  <a:alpha val="45882"/>
                </a:srgbClr>
              </a:solidFill>
            </p:spPr>
          </p:sp>
        </p:grpSp>
      </p:grpSp>
      <p:grpSp>
        <p:nvGrpSpPr>
          <p:cNvPr id="24" name="Group 24"/>
          <p:cNvGrpSpPr/>
          <p:nvPr/>
        </p:nvGrpSpPr>
        <p:grpSpPr>
          <a:xfrm>
            <a:off x="712092" y="3215765"/>
            <a:ext cx="17016215" cy="3811129"/>
            <a:chOff x="0" y="0"/>
            <a:chExt cx="22688287" cy="5081505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9525"/>
              <a:ext cx="22688287" cy="30549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00"/>
                </a:lnSpc>
              </a:pPr>
              <a:r>
                <a:rPr lang="en-US" sz="15000">
                  <a:solidFill>
                    <a:srgbClr val="FFFFFF"/>
                  </a:solidFill>
                  <a:latin typeface="Lato Heavy"/>
                </a:rPr>
                <a:t>DEMONSTRAÇÃO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3140659"/>
              <a:ext cx="22688287" cy="19408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66"/>
                </a:lnSpc>
              </a:pPr>
              <a:r>
                <a:rPr lang="en-US" sz="10060" b="1" i="1" spc="432">
                  <a:solidFill>
                    <a:srgbClr val="FFFFFF"/>
                  </a:solidFill>
                  <a:latin typeface="Lato"/>
                </a:rPr>
                <a:t>DA APLICAÇÃO</a:t>
              </a:r>
            </a:p>
          </p:txBody>
        </p: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494171" y="7247253"/>
            <a:ext cx="2911763" cy="2853528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507309" y="7238220"/>
            <a:ext cx="2911763" cy="2853528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 rot="-6794345">
            <a:off x="-1591011" y="1579905"/>
            <a:ext cx="11911634" cy="8082153"/>
            <a:chOff x="0" y="0"/>
            <a:chExt cx="15882179" cy="10776204"/>
          </a:xfrm>
        </p:grpSpPr>
        <p:sp>
          <p:nvSpPr>
            <p:cNvPr id="30" name="TextBox 30"/>
            <p:cNvSpPr txBox="1"/>
            <p:nvPr/>
          </p:nvSpPr>
          <p:spPr>
            <a:xfrm>
              <a:off x="38159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348171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6581829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968194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278206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  <p:grpSp>
          <p:nvGrpSpPr>
            <p:cNvPr id="35" name="Group 35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-6350"/>
                <a:ext cx="15500584" cy="10299700"/>
              </a:xfrm>
              <a:custGeom>
                <a:avLst/>
                <a:gdLst/>
                <a:ahLst/>
                <a:cxnLst/>
                <a:rect l="l" t="t" r="r" b="b"/>
                <a:pathLst>
                  <a:path w="15500584" h="10299700">
                    <a:moveTo>
                      <a:pt x="0" y="0"/>
                    </a:moveTo>
                    <a:lnTo>
                      <a:pt x="15500584" y="0"/>
                    </a:lnTo>
                    <a:lnTo>
                      <a:pt x="15500584" y="12700"/>
                    </a:lnTo>
                    <a:lnTo>
                      <a:pt x="0" y="12700"/>
                    </a:lnTo>
                    <a:close/>
                    <a:moveTo>
                      <a:pt x="0" y="2571750"/>
                    </a:moveTo>
                    <a:lnTo>
                      <a:pt x="15500584" y="2571750"/>
                    </a:lnTo>
                    <a:lnTo>
                      <a:pt x="15500584" y="2584450"/>
                    </a:lnTo>
                    <a:lnTo>
                      <a:pt x="0" y="2584450"/>
                    </a:lnTo>
                    <a:close/>
                    <a:moveTo>
                      <a:pt x="0" y="5143500"/>
                    </a:moveTo>
                    <a:lnTo>
                      <a:pt x="15500584" y="5143500"/>
                    </a:lnTo>
                    <a:lnTo>
                      <a:pt x="15500584" y="5156200"/>
                    </a:lnTo>
                    <a:lnTo>
                      <a:pt x="0" y="5156200"/>
                    </a:lnTo>
                    <a:close/>
                    <a:moveTo>
                      <a:pt x="0" y="7715250"/>
                    </a:moveTo>
                    <a:lnTo>
                      <a:pt x="15500584" y="7715250"/>
                    </a:lnTo>
                    <a:lnTo>
                      <a:pt x="15500584" y="7727950"/>
                    </a:lnTo>
                    <a:lnTo>
                      <a:pt x="0" y="7727950"/>
                    </a:lnTo>
                    <a:close/>
                    <a:moveTo>
                      <a:pt x="0" y="10287000"/>
                    </a:moveTo>
                    <a:lnTo>
                      <a:pt x="15500584" y="10287000"/>
                    </a:lnTo>
                    <a:lnTo>
                      <a:pt x="15500584" y="10299700"/>
                    </a:lnTo>
                    <a:lnTo>
                      <a:pt x="0" y="10299700"/>
                    </a:lnTo>
                    <a:close/>
                  </a:path>
                </a:pathLst>
              </a:custGeom>
              <a:solidFill>
                <a:srgbClr val="222222">
                  <a:alpha val="7058"/>
                </a:srgbClr>
              </a:solidFill>
            </p:spPr>
          </p:sp>
        </p:grpSp>
        <p:sp>
          <p:nvSpPr>
            <p:cNvPr id="37" name="TextBox 37"/>
            <p:cNvSpPr txBox="1"/>
            <p:nvPr/>
          </p:nvSpPr>
          <p:spPr>
            <a:xfrm>
              <a:off x="0" y="-4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20" b="0" i="0">
                  <a:solidFill>
                    <a:srgbClr val="000000">
                      <a:alpha val="28627"/>
                    </a:srgbClr>
                  </a:solidFill>
                  <a:latin typeface="Arimo"/>
                </a:rPr>
                <a:t>40 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25241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20" b="0" i="0">
                  <a:solidFill>
                    <a:srgbClr val="000000">
                      <a:alpha val="28627"/>
                    </a:srgbClr>
                  </a:solidFill>
                  <a:latin typeface="Arimo"/>
                </a:rPr>
                <a:t>30 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509587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20" b="0" i="0">
                  <a:solidFill>
                    <a:srgbClr val="000000">
                      <a:alpha val="28627"/>
                    </a:srgbClr>
                  </a:solidFill>
                  <a:latin typeface="Arimo"/>
                </a:rPr>
                <a:t>20 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766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20" b="0" i="0">
                  <a:solidFill>
                    <a:srgbClr val="000000">
                      <a:alpha val="28627"/>
                    </a:srgbClr>
                  </a:solidFill>
                  <a:latin typeface="Arimo"/>
                </a:rPr>
                <a:t>10 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152598" y="102393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20" b="0" i="0">
                  <a:solidFill>
                    <a:srgbClr val="000000">
                      <a:alpha val="28627"/>
                    </a:srgbClr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42" name="Group 42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1486558" y="3576612"/>
                <a:ext cx="3179373" cy="2144455"/>
              </a:xfrm>
              <a:custGeom>
                <a:avLst/>
                <a:gdLst/>
                <a:ahLst/>
                <a:cxnLst/>
                <a:rect l="l" t="t" r="r" b="b"/>
                <a:pathLst>
                  <a:path w="3179373" h="2144455">
                    <a:moveTo>
                      <a:pt x="127000" y="2081238"/>
                    </a:moveTo>
                    <a:cubicBezTo>
                      <a:pt x="126844" y="2046279"/>
                      <a:pt x="98460" y="2018021"/>
                      <a:pt x="63500" y="2018021"/>
                    </a:cubicBezTo>
                    <a:cubicBezTo>
                      <a:pt x="28541" y="2018021"/>
                      <a:pt x="157" y="2046279"/>
                      <a:pt x="0" y="2081238"/>
                    </a:cubicBezTo>
                    <a:cubicBezTo>
                      <a:pt x="157" y="2116197"/>
                      <a:pt x="28541" y="2144455"/>
                      <a:pt x="63500" y="2144455"/>
                    </a:cubicBezTo>
                    <a:cubicBezTo>
                      <a:pt x="98460" y="2144455"/>
                      <a:pt x="126844" y="2116197"/>
                      <a:pt x="127000" y="2081238"/>
                    </a:cubicBezTo>
                    <a:close/>
                    <a:moveTo>
                      <a:pt x="47744" y="2057400"/>
                    </a:moveTo>
                    <a:lnTo>
                      <a:pt x="79256" y="2105076"/>
                    </a:lnTo>
                    <a:lnTo>
                      <a:pt x="3179373" y="47676"/>
                    </a:lnTo>
                    <a:lnTo>
                      <a:pt x="3147861" y="0"/>
                    </a:lnTo>
                    <a:close/>
                  </a:path>
                </a:pathLst>
              </a:custGeom>
              <a:solidFill>
                <a:srgbClr val="FFFFFF">
                  <a:alpha val="28627"/>
                </a:srgbClr>
              </a:solid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4586675" y="3537233"/>
                <a:ext cx="3170491" cy="862478"/>
              </a:xfrm>
              <a:custGeom>
                <a:avLst/>
                <a:gdLst/>
                <a:ahLst/>
                <a:cxnLst/>
                <a:rect l="l" t="t" r="r" b="b"/>
                <a:pathLst>
                  <a:path w="3170491" h="862478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0374" y="35481"/>
                    </a:moveTo>
                    <a:lnTo>
                      <a:pt x="56626" y="90953"/>
                    </a:lnTo>
                    <a:lnTo>
                      <a:pt x="3156742" y="862478"/>
                    </a:lnTo>
                    <a:lnTo>
                      <a:pt x="3170491" y="807006"/>
                    </a:lnTo>
                    <a:close/>
                  </a:path>
                </a:pathLst>
              </a:custGeom>
              <a:solidFill>
                <a:srgbClr val="FFFFFF">
                  <a:alpha val="28627"/>
                </a:srgbClr>
              </a:solidFill>
            </p:spPr>
          </p:sp>
          <p:sp>
            <p:nvSpPr>
              <p:cNvPr id="45" name="Freeform 45"/>
              <p:cNvSpPr/>
              <p:nvPr/>
            </p:nvSpPr>
            <p:spPr>
              <a:xfrm>
                <a:off x="7686792" y="1265583"/>
                <a:ext cx="3183734" cy="3169609"/>
              </a:xfrm>
              <a:custGeom>
                <a:avLst/>
                <a:gdLst/>
                <a:ahLst/>
                <a:cxnLst/>
                <a:rect l="l" t="t" r="r" b="b"/>
                <a:pathLst>
                  <a:path w="3183734" h="3169609">
                    <a:moveTo>
                      <a:pt x="127000" y="3106392"/>
                    </a:moveTo>
                    <a:cubicBezTo>
                      <a:pt x="126843" y="3071433"/>
                      <a:pt x="98460" y="3043175"/>
                      <a:pt x="63500" y="3043175"/>
                    </a:cubicBezTo>
                    <a:cubicBezTo>
                      <a:pt x="28540" y="3043175"/>
                      <a:pt x="157" y="3071433"/>
                      <a:pt x="0" y="3106392"/>
                    </a:cubicBezTo>
                    <a:cubicBezTo>
                      <a:pt x="157" y="3141351"/>
                      <a:pt x="28540" y="3169609"/>
                      <a:pt x="63500" y="3169609"/>
                    </a:cubicBezTo>
                    <a:cubicBezTo>
                      <a:pt x="98460" y="3169609"/>
                      <a:pt x="126843" y="3141351"/>
                      <a:pt x="127000" y="3106392"/>
                    </a:cubicBezTo>
                    <a:close/>
                    <a:moveTo>
                      <a:pt x="43381" y="3086099"/>
                    </a:moveTo>
                    <a:lnTo>
                      <a:pt x="83618" y="3126685"/>
                    </a:lnTo>
                    <a:lnTo>
                      <a:pt x="3183734" y="40584"/>
                    </a:lnTo>
                    <a:lnTo>
                      <a:pt x="3143498" y="0"/>
                    </a:lnTo>
                    <a:close/>
                  </a:path>
                </a:pathLst>
              </a:custGeom>
              <a:solidFill>
                <a:srgbClr val="FFFFFF">
                  <a:alpha val="28627"/>
                </a:srgbClr>
              </a:solidFill>
            </p:spPr>
          </p:sp>
          <p:sp>
            <p:nvSpPr>
              <p:cNvPr id="46" name="Freeform 46"/>
              <p:cNvSpPr/>
              <p:nvPr/>
            </p:nvSpPr>
            <p:spPr>
              <a:xfrm>
                <a:off x="10786908" y="965483"/>
                <a:ext cx="3227117" cy="383608"/>
              </a:xfrm>
              <a:custGeom>
                <a:avLst/>
                <a:gdLst/>
                <a:ahLst/>
                <a:cxnLst/>
                <a:rect l="l" t="t" r="r" b="b"/>
                <a:pathLst>
                  <a:path w="3227117" h="383608">
                    <a:moveTo>
                      <a:pt x="127000" y="320392"/>
                    </a:moveTo>
                    <a:cubicBezTo>
                      <a:pt x="126844" y="285433"/>
                      <a:pt x="98460" y="257175"/>
                      <a:pt x="63500" y="257175"/>
                    </a:cubicBezTo>
                    <a:cubicBezTo>
                      <a:pt x="28540" y="257175"/>
                      <a:pt x="157" y="285433"/>
                      <a:pt x="0" y="320392"/>
                    </a:cubicBezTo>
                    <a:cubicBezTo>
                      <a:pt x="157" y="355351"/>
                      <a:pt x="28540" y="383609"/>
                      <a:pt x="63500" y="383609"/>
                    </a:cubicBezTo>
                    <a:cubicBezTo>
                      <a:pt x="98460" y="383609"/>
                      <a:pt x="126844" y="355351"/>
                      <a:pt x="127000" y="320392"/>
                    </a:cubicBezTo>
                    <a:close/>
                    <a:moveTo>
                      <a:pt x="61148" y="291914"/>
                    </a:moveTo>
                    <a:lnTo>
                      <a:pt x="65854" y="348870"/>
                    </a:lnTo>
                    <a:lnTo>
                      <a:pt x="3165971" y="91695"/>
                    </a:lnTo>
                    <a:lnTo>
                      <a:pt x="3161264" y="34739"/>
                    </a:lnTo>
                    <a:close/>
                    <a:moveTo>
                      <a:pt x="3227117" y="63217"/>
                    </a:moveTo>
                    <a:cubicBezTo>
                      <a:pt x="3226961" y="28258"/>
                      <a:pt x="3198576" y="0"/>
                      <a:pt x="3163617" y="0"/>
                    </a:cubicBezTo>
                    <a:cubicBezTo>
                      <a:pt x="3128658" y="0"/>
                      <a:pt x="3100274" y="28258"/>
                      <a:pt x="3100117" y="63217"/>
                    </a:cubicBezTo>
                    <a:cubicBezTo>
                      <a:pt x="3100274" y="98176"/>
                      <a:pt x="3128658" y="126434"/>
                      <a:pt x="3163617" y="126434"/>
                    </a:cubicBezTo>
                    <a:cubicBezTo>
                      <a:pt x="3198576" y="126434"/>
                      <a:pt x="3226961" y="98176"/>
                      <a:pt x="3227117" y="63217"/>
                    </a:cubicBezTo>
                    <a:close/>
                  </a:path>
                </a:pathLst>
              </a:custGeom>
              <a:solidFill>
                <a:srgbClr val="FFFFFF">
                  <a:alpha val="28627"/>
                </a:srgbClr>
              </a:solidFill>
            </p:spPr>
          </p:sp>
        </p:grpSp>
      </p:grpSp>
      <p:grpSp>
        <p:nvGrpSpPr>
          <p:cNvPr id="47" name="Group 47"/>
          <p:cNvGrpSpPr/>
          <p:nvPr/>
        </p:nvGrpSpPr>
        <p:grpSpPr>
          <a:xfrm rot="7640636">
            <a:off x="8111633" y="578652"/>
            <a:ext cx="11911518" cy="8082153"/>
            <a:chOff x="0" y="0"/>
            <a:chExt cx="15882024" cy="10776204"/>
          </a:xfrm>
        </p:grpSpPr>
        <p:sp>
          <p:nvSpPr>
            <p:cNvPr id="48" name="TextBox 48"/>
            <p:cNvSpPr txBox="1"/>
            <p:nvPr/>
          </p:nvSpPr>
          <p:spPr>
            <a:xfrm>
              <a:off x="381441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3481558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6581674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9681791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12781908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  <p:grpSp>
          <p:nvGrpSpPr>
            <p:cNvPr id="53" name="Group 53"/>
            <p:cNvGrpSpPr>
              <a:grpSpLocks noChangeAspect="1"/>
            </p:cNvGrpSpPr>
            <p:nvPr/>
          </p:nvGrpSpPr>
          <p:grpSpPr>
            <a:xfrm>
              <a:off x="381441" y="163068"/>
              <a:ext cx="15500583" cy="10287000"/>
              <a:chOff x="0" y="0"/>
              <a:chExt cx="15500583" cy="102870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-6350"/>
                <a:ext cx="15500584" cy="10299700"/>
              </a:xfrm>
              <a:custGeom>
                <a:avLst/>
                <a:gdLst/>
                <a:ahLst/>
                <a:cxnLst/>
                <a:rect l="l" t="t" r="r" b="b"/>
                <a:pathLst>
                  <a:path w="15500584" h="10299700">
                    <a:moveTo>
                      <a:pt x="0" y="0"/>
                    </a:moveTo>
                    <a:lnTo>
                      <a:pt x="15500584" y="0"/>
                    </a:lnTo>
                    <a:lnTo>
                      <a:pt x="15500584" y="12700"/>
                    </a:lnTo>
                    <a:lnTo>
                      <a:pt x="0" y="12700"/>
                    </a:lnTo>
                    <a:close/>
                    <a:moveTo>
                      <a:pt x="0" y="2571750"/>
                    </a:moveTo>
                    <a:lnTo>
                      <a:pt x="15500584" y="2571750"/>
                    </a:lnTo>
                    <a:lnTo>
                      <a:pt x="15500584" y="2584450"/>
                    </a:lnTo>
                    <a:lnTo>
                      <a:pt x="0" y="2584450"/>
                    </a:lnTo>
                    <a:close/>
                    <a:moveTo>
                      <a:pt x="0" y="5143500"/>
                    </a:moveTo>
                    <a:lnTo>
                      <a:pt x="15500584" y="5143500"/>
                    </a:lnTo>
                    <a:lnTo>
                      <a:pt x="15500584" y="5156200"/>
                    </a:lnTo>
                    <a:lnTo>
                      <a:pt x="0" y="5156200"/>
                    </a:lnTo>
                    <a:close/>
                    <a:moveTo>
                      <a:pt x="0" y="7715250"/>
                    </a:moveTo>
                    <a:lnTo>
                      <a:pt x="15500584" y="7715250"/>
                    </a:lnTo>
                    <a:lnTo>
                      <a:pt x="15500584" y="7727950"/>
                    </a:lnTo>
                    <a:lnTo>
                      <a:pt x="0" y="7727950"/>
                    </a:lnTo>
                    <a:close/>
                    <a:moveTo>
                      <a:pt x="0" y="10287000"/>
                    </a:moveTo>
                    <a:lnTo>
                      <a:pt x="15500584" y="10287000"/>
                    </a:lnTo>
                    <a:lnTo>
                      <a:pt x="15500584" y="10299700"/>
                    </a:lnTo>
                    <a:lnTo>
                      <a:pt x="0" y="10299700"/>
                    </a:lnTo>
                    <a:close/>
                  </a:path>
                </a:pathLst>
              </a:custGeom>
              <a:solidFill>
                <a:srgbClr val="222222">
                  <a:alpha val="11372"/>
                </a:srgbClr>
              </a:solidFill>
            </p:spPr>
          </p:sp>
        </p:grpSp>
        <p:sp>
          <p:nvSpPr>
            <p:cNvPr id="55" name="TextBox 55"/>
            <p:cNvSpPr txBox="1"/>
            <p:nvPr/>
          </p:nvSpPr>
          <p:spPr>
            <a:xfrm>
              <a:off x="0" y="-47625"/>
              <a:ext cx="381441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20" b="0" i="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40 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2524125"/>
              <a:ext cx="381441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20" b="0" i="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30 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5095875"/>
              <a:ext cx="381441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20" b="0" i="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20 </a:t>
              </a: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0" y="7667625"/>
              <a:ext cx="381441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20" b="0" i="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10 </a:t>
              </a:r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152576" y="10239375"/>
              <a:ext cx="22886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20" b="0" i="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60" name="Group 60"/>
            <p:cNvGrpSpPr>
              <a:grpSpLocks noChangeAspect="1"/>
            </p:cNvGrpSpPr>
            <p:nvPr/>
          </p:nvGrpSpPr>
          <p:grpSpPr>
            <a:xfrm>
              <a:off x="381441" y="163068"/>
              <a:ext cx="15500583" cy="10287000"/>
              <a:chOff x="0" y="0"/>
              <a:chExt cx="15500583" cy="1028700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1486558" y="965483"/>
                <a:ext cx="3165970" cy="348870"/>
              </a:xfrm>
              <a:custGeom>
                <a:avLst/>
                <a:gdLst/>
                <a:ahLst/>
                <a:cxnLst/>
                <a:rect l="l" t="t" r="r" b="b"/>
                <a:pathLst>
                  <a:path w="3165970" h="348870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7" y="28258"/>
                      <a:pt x="0" y="63217"/>
                    </a:cubicBezTo>
                    <a:cubicBezTo>
                      <a:pt x="157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65853" y="34739"/>
                    </a:moveTo>
                    <a:lnTo>
                      <a:pt x="61148" y="91695"/>
                    </a:lnTo>
                    <a:lnTo>
                      <a:pt x="3161264" y="348870"/>
                    </a:lnTo>
                    <a:lnTo>
                      <a:pt x="3165970" y="291914"/>
                    </a:lnTo>
                    <a:close/>
                  </a:path>
                </a:pathLst>
              </a:custGeom>
              <a:solidFill>
                <a:srgbClr val="FFFFFF">
                  <a:alpha val="45882"/>
                </a:srgbClr>
              </a:solidFill>
            </p:spPr>
          </p:sp>
          <p:sp>
            <p:nvSpPr>
              <p:cNvPr id="62" name="Freeform 62"/>
              <p:cNvSpPr/>
              <p:nvPr/>
            </p:nvSpPr>
            <p:spPr>
              <a:xfrm>
                <a:off x="4586675" y="1222658"/>
                <a:ext cx="3183735" cy="3169609"/>
              </a:xfrm>
              <a:custGeom>
                <a:avLst/>
                <a:gdLst/>
                <a:ahLst/>
                <a:cxnLst/>
                <a:rect l="l" t="t" r="r" b="b"/>
                <a:pathLst>
                  <a:path w="3183735" h="3169609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83618" y="42925"/>
                    </a:moveTo>
                    <a:lnTo>
                      <a:pt x="43382" y="83509"/>
                    </a:lnTo>
                    <a:lnTo>
                      <a:pt x="3143498" y="3169610"/>
                    </a:lnTo>
                    <a:lnTo>
                      <a:pt x="3183735" y="3129024"/>
                    </a:lnTo>
                    <a:close/>
                  </a:path>
                </a:pathLst>
              </a:custGeom>
              <a:solidFill>
                <a:srgbClr val="FFFFFF">
                  <a:alpha val="45882"/>
                </a:srgbClr>
              </a:solidFill>
            </p:spPr>
          </p:sp>
          <p:sp>
            <p:nvSpPr>
              <p:cNvPr id="63" name="Freeform 63"/>
              <p:cNvSpPr/>
              <p:nvPr/>
            </p:nvSpPr>
            <p:spPr>
              <a:xfrm>
                <a:off x="7686792" y="3572714"/>
                <a:ext cx="3170491" cy="862478"/>
              </a:xfrm>
              <a:custGeom>
                <a:avLst/>
                <a:gdLst/>
                <a:ahLst/>
                <a:cxnLst/>
                <a:rect l="l" t="t" r="r" b="b"/>
                <a:pathLst>
                  <a:path w="3170491" h="862478">
                    <a:moveTo>
                      <a:pt x="127000" y="799261"/>
                    </a:moveTo>
                    <a:cubicBezTo>
                      <a:pt x="126843" y="764302"/>
                      <a:pt x="98460" y="736044"/>
                      <a:pt x="63500" y="736044"/>
                    </a:cubicBezTo>
                    <a:cubicBezTo>
                      <a:pt x="28540" y="736044"/>
                      <a:pt x="157" y="764302"/>
                      <a:pt x="0" y="799261"/>
                    </a:cubicBezTo>
                    <a:cubicBezTo>
                      <a:pt x="157" y="834220"/>
                      <a:pt x="28540" y="862478"/>
                      <a:pt x="63500" y="862478"/>
                    </a:cubicBezTo>
                    <a:cubicBezTo>
                      <a:pt x="98460" y="862478"/>
                      <a:pt x="126843" y="834220"/>
                      <a:pt x="127000" y="799261"/>
                    </a:cubicBezTo>
                    <a:close/>
                    <a:moveTo>
                      <a:pt x="56625" y="771525"/>
                    </a:moveTo>
                    <a:lnTo>
                      <a:pt x="70374" y="826997"/>
                    </a:lnTo>
                    <a:lnTo>
                      <a:pt x="3170491" y="55472"/>
                    </a:lnTo>
                    <a:lnTo>
                      <a:pt x="3156742" y="0"/>
                    </a:lnTo>
                    <a:close/>
                  </a:path>
                </a:pathLst>
              </a:custGeom>
              <a:solidFill>
                <a:srgbClr val="FFFFFF">
                  <a:alpha val="45882"/>
                </a:srgbClr>
              </a:solidFill>
            </p:spPr>
          </p:sp>
          <p:sp>
            <p:nvSpPr>
              <p:cNvPr id="64" name="Freeform 64"/>
              <p:cNvSpPr/>
              <p:nvPr/>
            </p:nvSpPr>
            <p:spPr>
              <a:xfrm>
                <a:off x="10786908" y="3537233"/>
                <a:ext cx="3227117" cy="2183833"/>
              </a:xfrm>
              <a:custGeom>
                <a:avLst/>
                <a:gdLst/>
                <a:ahLst/>
                <a:cxnLst/>
                <a:rect l="l" t="t" r="r" b="b"/>
                <a:pathLst>
                  <a:path w="3227117" h="2183833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0" y="0"/>
                      <a:pt x="157" y="28258"/>
                      <a:pt x="0" y="63217"/>
                    </a:cubicBezTo>
                    <a:cubicBezTo>
                      <a:pt x="157" y="98176"/>
                      <a:pt x="28540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9257" y="39379"/>
                    </a:moveTo>
                    <a:lnTo>
                      <a:pt x="47745" y="87055"/>
                    </a:lnTo>
                    <a:lnTo>
                      <a:pt x="3147862" y="2144455"/>
                    </a:lnTo>
                    <a:lnTo>
                      <a:pt x="3179373" y="2096779"/>
                    </a:lnTo>
                    <a:close/>
                    <a:moveTo>
                      <a:pt x="3227117" y="2120617"/>
                    </a:moveTo>
                    <a:cubicBezTo>
                      <a:pt x="3226961" y="2085658"/>
                      <a:pt x="3198576" y="2057400"/>
                      <a:pt x="3163617" y="2057400"/>
                    </a:cubicBezTo>
                    <a:cubicBezTo>
                      <a:pt x="3128658" y="2057400"/>
                      <a:pt x="3100274" y="2085658"/>
                      <a:pt x="3100117" y="2120617"/>
                    </a:cubicBezTo>
                    <a:cubicBezTo>
                      <a:pt x="3100274" y="2155576"/>
                      <a:pt x="3128658" y="2183834"/>
                      <a:pt x="3163617" y="2183834"/>
                    </a:cubicBezTo>
                    <a:cubicBezTo>
                      <a:pt x="3198576" y="2183834"/>
                      <a:pt x="3226961" y="2155576"/>
                      <a:pt x="3227117" y="2120617"/>
                    </a:cubicBezTo>
                    <a:close/>
                  </a:path>
                </a:pathLst>
              </a:custGeom>
              <a:solidFill>
                <a:srgbClr val="FFFFFF">
                  <a:alpha val="45882"/>
                </a:srgbClr>
              </a:solidFill>
            </p:spPr>
          </p: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4552372"/>
            <a:ext cx="1565901" cy="118225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23000"/>
          </a:blip>
          <a:srcRect/>
          <a:stretch>
            <a:fillRect/>
          </a:stretch>
        </p:blipFill>
        <p:spPr>
          <a:xfrm>
            <a:off x="11395521" y="0"/>
            <a:ext cx="8444552" cy="8229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066984" y="3461808"/>
            <a:ext cx="8675492" cy="3353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i="0" spc="165">
                <a:solidFill>
                  <a:srgbClr val="FBF1EF"/>
                </a:solidFill>
                <a:latin typeface="Anonymous Pro"/>
              </a:rPr>
              <a:t>Se, a princípio, a ideia não é absurda, então não há esperança para ela.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981075"/>
            <a:ext cx="4511201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10"/>
              </a:lnSpc>
            </a:pPr>
            <a:r>
              <a:rPr lang="en-US" sz="3700" b="1" i="0" spc="185">
                <a:solidFill>
                  <a:srgbClr val="FFFFFF"/>
                </a:solidFill>
                <a:latin typeface="Anonymous Pro"/>
              </a:rPr>
              <a:t>iNOVE-SE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8701405"/>
            <a:ext cx="4511201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ALBERT EINSTEIN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670174" y="1682815"/>
            <a:ext cx="9978800" cy="977922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657133" y="1085850"/>
            <a:ext cx="9302985" cy="924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6500" b="1" i="0" spc="130">
                <a:solidFill>
                  <a:srgbClr val="FBF1EF"/>
                </a:solidFill>
                <a:latin typeface="Anonymous Pro"/>
              </a:rPr>
              <a:t>OBRIGADO!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062144" y="6183374"/>
            <a:ext cx="5711730" cy="1318665"/>
            <a:chOff x="0" y="0"/>
            <a:chExt cx="7615640" cy="1758219"/>
          </a:xfrm>
        </p:grpSpPr>
        <p:sp>
          <p:nvSpPr>
            <p:cNvPr id="5" name="TextBox 5"/>
            <p:cNvSpPr txBox="1"/>
            <p:nvPr/>
          </p:nvSpPr>
          <p:spPr>
            <a:xfrm>
              <a:off x="0" y="-47625"/>
              <a:ext cx="7615640" cy="7379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b="0" i="0" spc="272">
                  <a:solidFill>
                    <a:srgbClr val="FBF1EF"/>
                  </a:solidFill>
                  <a:latin typeface="Anonymous Pro"/>
                </a:rPr>
                <a:t>CONTATE-NOS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053369"/>
              <a:ext cx="7615640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b="0" i="0" spc="30">
                  <a:solidFill>
                    <a:srgbClr val="FBF1EF"/>
                  </a:solidFill>
                  <a:latin typeface="Anonymous Pro"/>
                </a:rPr>
                <a:t>dotsys.company@gamil.com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640904" y="3824835"/>
            <a:ext cx="6554210" cy="1318665"/>
            <a:chOff x="0" y="0"/>
            <a:chExt cx="8738947" cy="1758219"/>
          </a:xfrm>
        </p:grpSpPr>
        <p:sp>
          <p:nvSpPr>
            <p:cNvPr id="8" name="TextBox 8"/>
            <p:cNvSpPr txBox="1"/>
            <p:nvPr/>
          </p:nvSpPr>
          <p:spPr>
            <a:xfrm>
              <a:off x="0" y="-47625"/>
              <a:ext cx="8738947" cy="7379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b="0" i="0" spc="272">
                  <a:solidFill>
                    <a:srgbClr val="FBF1EF"/>
                  </a:solidFill>
                  <a:latin typeface="Anonymous Pro"/>
                </a:rPr>
                <a:t>ACESSE NOSSO SITE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053369"/>
              <a:ext cx="8738947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b="0" i="0" spc="30">
                  <a:solidFill>
                    <a:srgbClr val="FBF1EF"/>
                  </a:solidFill>
                  <a:latin typeface="Anonymous Pro"/>
                </a:rPr>
                <a:t>dotsys.azurewebsites.net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rcRect/>
          <a:stretch>
            <a:fillRect/>
          </a:stretch>
        </p:blipFill>
        <p:spPr>
          <a:xfrm>
            <a:off x="1958784" y="2336935"/>
            <a:ext cx="4982350" cy="498235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>
            <a:off x="7530244" y="1387617"/>
            <a:ext cx="8444552" cy="822960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7906487" y="3991157"/>
            <a:ext cx="9074231" cy="26337"/>
          </a:xfrm>
          <a:prstGeom prst="rect">
            <a:avLst/>
          </a:prstGeom>
          <a:solidFill>
            <a:srgbClr val="5CE1E6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49088" y="169966"/>
            <a:ext cx="1559223" cy="152803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881246" y="2422660"/>
            <a:ext cx="9099471" cy="1255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44"/>
              </a:lnSpc>
            </a:pPr>
            <a:r>
              <a:rPr lang="en-US" sz="8848" spc="353">
                <a:solidFill>
                  <a:srgbClr val="FFFFFF"/>
                </a:solidFill>
                <a:latin typeface="Now Bold"/>
              </a:rPr>
              <a:t>FUNCIONÁRIO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372349" y="4623586"/>
            <a:ext cx="8142506" cy="3898078"/>
            <a:chOff x="0" y="0"/>
            <a:chExt cx="10856675" cy="5197438"/>
          </a:xfrm>
        </p:grpSpPr>
        <p:sp>
          <p:nvSpPr>
            <p:cNvPr id="8" name="TextBox 8"/>
            <p:cNvSpPr txBox="1"/>
            <p:nvPr/>
          </p:nvSpPr>
          <p:spPr>
            <a:xfrm>
              <a:off x="0" y="-276225"/>
              <a:ext cx="10856675" cy="5473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45"/>
                </a:lnSpc>
              </a:pPr>
              <a:r>
                <a:rPr lang="en-US" sz="4614" b="1" spc="92">
                  <a:solidFill>
                    <a:srgbClr val="FFFFFF"/>
                  </a:solidFill>
                  <a:latin typeface="Now"/>
                </a:rPr>
                <a:t>Salário Médio</a:t>
              </a:r>
            </a:p>
            <a:p>
              <a:pPr>
                <a:lnSpc>
                  <a:spcPts val="8445"/>
                </a:lnSpc>
              </a:pPr>
              <a:r>
                <a:rPr lang="en-US" sz="4614" b="1" spc="92">
                  <a:solidFill>
                    <a:srgbClr val="FFFFFF"/>
                  </a:solidFill>
                  <a:latin typeface="Now"/>
                </a:rPr>
                <a:t>Tempo Ocioso</a:t>
              </a:r>
            </a:p>
            <a:p>
              <a:pPr>
                <a:lnSpc>
                  <a:spcPts val="8445"/>
                </a:lnSpc>
              </a:pPr>
              <a:r>
                <a:rPr lang="en-US" sz="4614" b="1" spc="92">
                  <a:solidFill>
                    <a:srgbClr val="FFFFFF"/>
                  </a:solidFill>
                  <a:latin typeface="Now"/>
                </a:rPr>
                <a:t>Participantes</a:t>
              </a:r>
            </a:p>
            <a:p>
              <a:pPr>
                <a:lnSpc>
                  <a:spcPts val="8445"/>
                </a:lnSpc>
              </a:pPr>
              <a:endParaRPr lang="en-US" sz="4614" b="1" spc="92">
                <a:solidFill>
                  <a:srgbClr val="FFFFFF"/>
                </a:solidFill>
                <a:latin typeface="Now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866189" y="-228600"/>
              <a:ext cx="4184210" cy="41029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297"/>
                </a:lnSpc>
              </a:pPr>
              <a:r>
                <a:rPr lang="en-US" sz="4796" spc="359">
                  <a:solidFill>
                    <a:srgbClr val="FFFFFF"/>
                  </a:solidFill>
                  <a:latin typeface="Now"/>
                </a:rPr>
                <a:t>$17,09</a:t>
              </a:r>
            </a:p>
            <a:p>
              <a:pPr algn="ctr">
                <a:lnSpc>
                  <a:spcPts val="8777"/>
                </a:lnSpc>
              </a:pPr>
              <a:r>
                <a:rPr lang="en-US" sz="4796" spc="95">
                  <a:solidFill>
                    <a:srgbClr val="FFFFFF"/>
                  </a:solidFill>
                  <a:latin typeface="Now"/>
                </a:rPr>
                <a:t>1h:9min</a:t>
              </a:r>
            </a:p>
            <a:p>
              <a:pPr algn="ctr">
                <a:lnSpc>
                  <a:spcPts val="8777"/>
                </a:lnSpc>
              </a:pPr>
              <a:r>
                <a:rPr lang="en-US" sz="4796" spc="95">
                  <a:solidFill>
                    <a:srgbClr val="FFFFFF"/>
                  </a:solidFill>
                  <a:latin typeface="Now"/>
                </a:rPr>
                <a:t>100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>
            <a:off x="2164599" y="6199164"/>
            <a:ext cx="2906456" cy="329120"/>
          </a:xfrm>
          <a:prstGeom prst="rect">
            <a:avLst/>
          </a:prstGeom>
          <a:solidFill>
            <a:srgbClr val="5CE1E6"/>
          </a:solidFill>
        </p:spPr>
      </p:sp>
      <p:sp>
        <p:nvSpPr>
          <p:cNvPr id="11" name="AutoShape 11"/>
          <p:cNvSpPr/>
          <p:nvPr/>
        </p:nvSpPr>
        <p:spPr>
          <a:xfrm>
            <a:off x="5482872" y="6196448"/>
            <a:ext cx="1254134" cy="329120"/>
          </a:xfrm>
          <a:prstGeom prst="rect">
            <a:avLst/>
          </a:prstGeom>
          <a:solidFill>
            <a:srgbClr val="5CE1E6"/>
          </a:solid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572946" y="5994716"/>
            <a:ext cx="23401721" cy="12344400"/>
            <a:chOff x="0" y="0"/>
            <a:chExt cx="31202294" cy="16459200"/>
          </a:xfrm>
        </p:grpSpPr>
        <p:grpSp>
          <p:nvGrpSpPr>
            <p:cNvPr id="3" name="Group 3"/>
            <p:cNvGrpSpPr/>
            <p:nvPr/>
          </p:nvGrpSpPr>
          <p:grpSpPr>
            <a:xfrm>
              <a:off x="7967289" y="4351446"/>
              <a:ext cx="16319624" cy="10972800"/>
              <a:chOff x="0" y="0"/>
              <a:chExt cx="1930400" cy="129794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5CE1E6">
                  <a:alpha val="5882"/>
                </a:srgbClr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9720772" y="4833231"/>
              <a:ext cx="16319624" cy="10972800"/>
              <a:chOff x="0" y="0"/>
              <a:chExt cx="1930400" cy="129794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5CE1E6">
                  <a:alpha val="5882"/>
                </a:srgbClr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6229219" y="3638727"/>
              <a:ext cx="16319624" cy="10972800"/>
              <a:chOff x="0" y="0"/>
              <a:chExt cx="1930400" cy="129794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5CE1E6">
                  <a:alpha val="5882"/>
                </a:srgbClr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4857379" y="2998990"/>
              <a:ext cx="16319624" cy="10972800"/>
              <a:chOff x="0" y="0"/>
              <a:chExt cx="1930400" cy="129794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5CE1E6">
                  <a:alpha val="5882"/>
                </a:srgbClr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3396858" y="2401953"/>
              <a:ext cx="16319624" cy="10972800"/>
              <a:chOff x="0" y="0"/>
              <a:chExt cx="1930400" cy="12979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5CE1E6">
                  <a:alpha val="5882"/>
                </a:srgbClr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2261504" y="1680450"/>
              <a:ext cx="16319624" cy="10972800"/>
              <a:chOff x="0" y="0"/>
              <a:chExt cx="1930400" cy="129794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5CE1E6">
                  <a:alpha val="5882"/>
                </a:srgbClr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1354325" y="1164749"/>
              <a:ext cx="16319624" cy="10972800"/>
              <a:chOff x="0" y="0"/>
              <a:chExt cx="1930400" cy="12979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5CE1E6">
                  <a:alpha val="5882"/>
                </a:srgbClr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573700" y="601008"/>
              <a:ext cx="16319624" cy="10972800"/>
              <a:chOff x="0" y="0"/>
              <a:chExt cx="1930400" cy="129794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5CE1E6">
                  <a:alpha val="5882"/>
                </a:srgbClr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0" y="0"/>
              <a:ext cx="16319624" cy="10972800"/>
              <a:chOff x="0" y="0"/>
              <a:chExt cx="1930400" cy="129794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5CE1E6">
                  <a:alpha val="5882"/>
                </a:srgbClr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>
              <a:off x="14882670" y="5486400"/>
              <a:ext cx="16319624" cy="10972800"/>
              <a:chOff x="0" y="0"/>
              <a:chExt cx="1930400" cy="129794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5CE1E6">
                  <a:alpha val="5882"/>
                </a:srgbClr>
              </a:solidFill>
            </p:spPr>
          </p:sp>
        </p:grpSp>
      </p:grpSp>
      <p:grpSp>
        <p:nvGrpSpPr>
          <p:cNvPr id="23" name="Group 23"/>
          <p:cNvGrpSpPr/>
          <p:nvPr/>
        </p:nvGrpSpPr>
        <p:grpSpPr>
          <a:xfrm>
            <a:off x="-3002209" y="9920992"/>
            <a:ext cx="12239718" cy="8229600"/>
            <a:chOff x="0" y="0"/>
            <a:chExt cx="1930400" cy="129794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5CE1E6">
                <a:alpha val="5882"/>
              </a:srgbClr>
            </a:solidFill>
          </p:spPr>
        </p:sp>
      </p:grpSp>
      <p:grpSp>
        <p:nvGrpSpPr>
          <p:cNvPr id="25" name="Group 25"/>
          <p:cNvGrpSpPr/>
          <p:nvPr/>
        </p:nvGrpSpPr>
        <p:grpSpPr>
          <a:xfrm rot="-5400000">
            <a:off x="8078720" y="6769991"/>
            <a:ext cx="2143744" cy="2143744"/>
            <a:chOff x="0" y="0"/>
            <a:chExt cx="6350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3BBEA"/>
            </a:solidFill>
          </p:spPr>
        </p:sp>
      </p:grpSp>
      <p:grpSp>
        <p:nvGrpSpPr>
          <p:cNvPr id="27" name="Group 27"/>
          <p:cNvGrpSpPr/>
          <p:nvPr/>
        </p:nvGrpSpPr>
        <p:grpSpPr>
          <a:xfrm rot="-5400000">
            <a:off x="8078720" y="4067577"/>
            <a:ext cx="2143744" cy="2143744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3BBEA"/>
            </a:solidFill>
          </p:spPr>
        </p:sp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3"/>
          <a:srcRect b="51437"/>
          <a:stretch>
            <a:fillRect/>
          </a:stretch>
        </p:blipFill>
        <p:spPr>
          <a:xfrm rot="-5400000">
            <a:off x="6980312" y="7163745"/>
            <a:ext cx="2792783" cy="1356236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4"/>
          <a:srcRect b="51437"/>
          <a:stretch>
            <a:fillRect/>
          </a:stretch>
        </p:blipFill>
        <p:spPr>
          <a:xfrm rot="5400000">
            <a:off x="8519236" y="4461332"/>
            <a:ext cx="2792783" cy="1356236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 rot="-5400000">
            <a:off x="8083147" y="1373265"/>
            <a:ext cx="2143744" cy="2143744"/>
            <a:chOff x="0" y="0"/>
            <a:chExt cx="6350000" cy="6350000"/>
          </a:xfrm>
        </p:grpSpPr>
        <p:sp>
          <p:nvSpPr>
            <p:cNvPr id="32" name="Freeform 3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3BBEA"/>
            </a:solidFill>
          </p:spPr>
        </p:sp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3"/>
          <a:srcRect b="51437"/>
          <a:stretch>
            <a:fillRect/>
          </a:stretch>
        </p:blipFill>
        <p:spPr>
          <a:xfrm rot="-5400000">
            <a:off x="6984739" y="1767019"/>
            <a:ext cx="2792783" cy="1356236"/>
          </a:xfrm>
          <a:prstGeom prst="rect">
            <a:avLst/>
          </a:prstGeom>
        </p:spPr>
      </p:pic>
      <p:sp>
        <p:nvSpPr>
          <p:cNvPr id="34" name="AutoShape 34"/>
          <p:cNvSpPr/>
          <p:nvPr/>
        </p:nvSpPr>
        <p:spPr>
          <a:xfrm rot="-5400000">
            <a:off x="7428700" y="7523520"/>
            <a:ext cx="91364" cy="636685"/>
          </a:xfrm>
          <a:prstGeom prst="rect">
            <a:avLst/>
          </a:prstGeom>
          <a:solidFill>
            <a:srgbClr val="5CE1E6"/>
          </a:solidFill>
        </p:spPr>
      </p:sp>
      <p:sp>
        <p:nvSpPr>
          <p:cNvPr id="35" name="AutoShape 35"/>
          <p:cNvSpPr/>
          <p:nvPr/>
        </p:nvSpPr>
        <p:spPr>
          <a:xfrm rot="-5400000">
            <a:off x="7428700" y="2126794"/>
            <a:ext cx="91364" cy="636685"/>
          </a:xfrm>
          <a:prstGeom prst="rect">
            <a:avLst/>
          </a:prstGeom>
          <a:solidFill>
            <a:srgbClr val="5CE1E6"/>
          </a:solidFill>
        </p:spPr>
      </p:sp>
      <p:sp>
        <p:nvSpPr>
          <p:cNvPr id="36" name="AutoShape 36"/>
          <p:cNvSpPr/>
          <p:nvPr/>
        </p:nvSpPr>
        <p:spPr>
          <a:xfrm rot="-5400000">
            <a:off x="10767936" y="4821107"/>
            <a:ext cx="91364" cy="636685"/>
          </a:xfrm>
          <a:prstGeom prst="rect">
            <a:avLst/>
          </a:prstGeom>
          <a:solidFill>
            <a:srgbClr val="5CE1E6"/>
          </a:solidFill>
        </p:spPr>
      </p:sp>
      <p:grpSp>
        <p:nvGrpSpPr>
          <p:cNvPr id="37" name="Group 37"/>
          <p:cNvGrpSpPr/>
          <p:nvPr/>
        </p:nvGrpSpPr>
        <p:grpSpPr>
          <a:xfrm>
            <a:off x="648175" y="6868277"/>
            <a:ext cx="5937552" cy="2751362"/>
            <a:chOff x="0" y="0"/>
            <a:chExt cx="7916736" cy="3668482"/>
          </a:xfrm>
        </p:grpSpPr>
        <p:sp>
          <p:nvSpPr>
            <p:cNvPr id="38" name="TextBox 38"/>
            <p:cNvSpPr txBox="1"/>
            <p:nvPr/>
          </p:nvSpPr>
          <p:spPr>
            <a:xfrm>
              <a:off x="0" y="-47625"/>
              <a:ext cx="7916736" cy="2562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161"/>
                </a:lnSpc>
              </a:pPr>
              <a:r>
                <a:rPr lang="en-US" sz="3970" b="1" i="0" spc="317">
                  <a:solidFill>
                    <a:srgbClr val="FFFFFF"/>
                  </a:solidFill>
                  <a:latin typeface="Anonymous Pro"/>
                </a:rPr>
                <a:t>7.4 BILHÕES DE HORAS DE TEMPO OCIOSO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2969913"/>
              <a:ext cx="7916736" cy="6985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473"/>
                </a:lnSpc>
              </a:pPr>
              <a:endParaRPr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1601461" y="4425224"/>
            <a:ext cx="6035246" cy="1289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3"/>
              </a:lnSpc>
            </a:pPr>
            <a:r>
              <a:rPr lang="en-US" sz="3963" b="1" i="0" spc="317">
                <a:solidFill>
                  <a:srgbClr val="FFFFFF"/>
                </a:solidFill>
                <a:latin typeface="Anonymous Pro"/>
              </a:rPr>
              <a:t>135 MILHÕES DE FUNCIONÁRIOS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38285" y="1821021"/>
            <a:ext cx="6047443" cy="1291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163"/>
              </a:lnSpc>
            </a:pPr>
            <a:r>
              <a:rPr lang="en-US" sz="3971" b="1" i="0" spc="317">
                <a:solidFill>
                  <a:srgbClr val="FFFFFF"/>
                </a:solidFill>
                <a:latin typeface="Anonymous Pro"/>
              </a:rPr>
              <a:t>50 SEMANAS DE TRABALHO POR ANO</a:t>
            </a:r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99752" y="7013228"/>
            <a:ext cx="1710533" cy="1710533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8690705" y="7401668"/>
            <a:ext cx="928627" cy="804191"/>
            <a:chOff x="0" y="0"/>
            <a:chExt cx="6350000" cy="54991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88734" y="4284183"/>
            <a:ext cx="1710533" cy="1710533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>
            <a:off x="8671655" y="4672622"/>
            <a:ext cx="928627" cy="804191"/>
            <a:chOff x="0" y="0"/>
            <a:chExt cx="6350000" cy="54991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69803"/>
              </a:srgbClr>
            </a:solidFill>
          </p:spPr>
        </p:sp>
      </p:grpSp>
      <p:pic>
        <p:nvPicPr>
          <p:cNvPr id="48" name="Picture 4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88734" y="1589871"/>
            <a:ext cx="1710533" cy="1710533"/>
          </a:xfrm>
          <a:prstGeom prst="rect">
            <a:avLst/>
          </a:prstGeom>
        </p:spPr>
      </p:pic>
      <p:grpSp>
        <p:nvGrpSpPr>
          <p:cNvPr id="49" name="Group 49"/>
          <p:cNvGrpSpPr/>
          <p:nvPr/>
        </p:nvGrpSpPr>
        <p:grpSpPr>
          <a:xfrm>
            <a:off x="8671655" y="1978310"/>
            <a:ext cx="928627" cy="804191"/>
            <a:chOff x="0" y="0"/>
            <a:chExt cx="6350000" cy="54991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</p:grpSp>
      <p:pic>
        <p:nvPicPr>
          <p:cNvPr id="51" name="Picture 5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49088" y="169966"/>
            <a:ext cx="1559223" cy="1528039"/>
          </a:xfrm>
          <a:prstGeom prst="rect">
            <a:avLst/>
          </a:prstGeom>
        </p:spPr>
      </p:pic>
      <p:grpSp>
        <p:nvGrpSpPr>
          <p:cNvPr id="52" name="Group 52"/>
          <p:cNvGrpSpPr/>
          <p:nvPr/>
        </p:nvGrpSpPr>
        <p:grpSpPr>
          <a:xfrm>
            <a:off x="10495275" y="1589211"/>
            <a:ext cx="5772803" cy="2386578"/>
            <a:chOff x="0" y="0"/>
            <a:chExt cx="7697071" cy="3182105"/>
          </a:xfrm>
        </p:grpSpPr>
        <p:pic>
          <p:nvPicPr>
            <p:cNvPr id="53" name="Picture 53"/>
            <p:cNvPicPr>
              <a:picLocks noChangeAspect="1"/>
            </p:cNvPicPr>
            <p:nvPr/>
          </p:nvPicPr>
          <p:blipFill>
            <a:blip r:embed="rId7">
              <a:alphaModFix amt="89000"/>
            </a:blip>
            <a:srcRect/>
            <a:stretch>
              <a:fillRect/>
            </a:stretch>
          </p:blipFill>
          <p:spPr>
            <a:xfrm>
              <a:off x="1447800" y="0"/>
              <a:ext cx="4217271" cy="372797"/>
            </a:xfrm>
            <a:prstGeom prst="rect">
              <a:avLst/>
            </a:prstGeom>
          </p:spPr>
        </p:pic>
        <p:pic>
          <p:nvPicPr>
            <p:cNvPr id="54" name="Picture 54"/>
            <p:cNvPicPr>
              <a:picLocks noChangeAspect="1"/>
            </p:cNvPicPr>
            <p:nvPr/>
          </p:nvPicPr>
          <p:blipFill>
            <a:blip r:embed="rId7">
              <a:alphaModFix amt="89000"/>
            </a:blip>
            <a:srcRect/>
            <a:stretch>
              <a:fillRect/>
            </a:stretch>
          </p:blipFill>
          <p:spPr>
            <a:xfrm>
              <a:off x="1701800" y="254000"/>
              <a:ext cx="4217271" cy="372797"/>
            </a:xfrm>
            <a:prstGeom prst="rect">
              <a:avLst/>
            </a:prstGeom>
          </p:spPr>
        </p:pic>
        <p:pic>
          <p:nvPicPr>
            <p:cNvPr id="55" name="Picture 55"/>
            <p:cNvPicPr>
              <a:picLocks noChangeAspect="1"/>
            </p:cNvPicPr>
            <p:nvPr/>
          </p:nvPicPr>
          <p:blipFill>
            <a:blip r:embed="rId7">
              <a:alphaModFix amt="89000"/>
            </a:blip>
            <a:srcRect/>
            <a:stretch>
              <a:fillRect/>
            </a:stretch>
          </p:blipFill>
          <p:spPr>
            <a:xfrm>
              <a:off x="1955800" y="508000"/>
              <a:ext cx="4217271" cy="372797"/>
            </a:xfrm>
            <a:prstGeom prst="rect">
              <a:avLst/>
            </a:prstGeom>
          </p:spPr>
        </p:pic>
        <p:pic>
          <p:nvPicPr>
            <p:cNvPr id="56" name="Picture 56"/>
            <p:cNvPicPr>
              <a:picLocks noChangeAspect="1"/>
            </p:cNvPicPr>
            <p:nvPr/>
          </p:nvPicPr>
          <p:blipFill>
            <a:blip r:embed="rId7">
              <a:alphaModFix amt="89000"/>
            </a:blip>
            <a:srcRect/>
            <a:stretch>
              <a:fillRect/>
            </a:stretch>
          </p:blipFill>
          <p:spPr>
            <a:xfrm>
              <a:off x="2209800" y="762000"/>
              <a:ext cx="4217271" cy="372797"/>
            </a:xfrm>
            <a:prstGeom prst="rect">
              <a:avLst/>
            </a:prstGeom>
          </p:spPr>
        </p:pic>
        <p:pic>
          <p:nvPicPr>
            <p:cNvPr id="57" name="Picture 57"/>
            <p:cNvPicPr>
              <a:picLocks noChangeAspect="1"/>
            </p:cNvPicPr>
            <p:nvPr/>
          </p:nvPicPr>
          <p:blipFill>
            <a:blip r:embed="rId7">
              <a:alphaModFix amt="89000"/>
            </a:blip>
            <a:srcRect/>
            <a:stretch>
              <a:fillRect/>
            </a:stretch>
          </p:blipFill>
          <p:spPr>
            <a:xfrm>
              <a:off x="2463800" y="1016000"/>
              <a:ext cx="4217271" cy="372797"/>
            </a:xfrm>
            <a:prstGeom prst="rect">
              <a:avLst/>
            </a:prstGeom>
          </p:spPr>
        </p:pic>
        <p:pic>
          <p:nvPicPr>
            <p:cNvPr id="58" name="Picture 58"/>
            <p:cNvPicPr>
              <a:picLocks noChangeAspect="1"/>
            </p:cNvPicPr>
            <p:nvPr/>
          </p:nvPicPr>
          <p:blipFill>
            <a:blip r:embed="rId7">
              <a:alphaModFix amt="89000"/>
            </a:blip>
            <a:srcRect/>
            <a:stretch>
              <a:fillRect/>
            </a:stretch>
          </p:blipFill>
          <p:spPr>
            <a:xfrm>
              <a:off x="2717800" y="1270000"/>
              <a:ext cx="4217271" cy="372797"/>
            </a:xfrm>
            <a:prstGeom prst="rect">
              <a:avLst/>
            </a:prstGeom>
          </p:spPr>
        </p:pic>
        <p:pic>
          <p:nvPicPr>
            <p:cNvPr id="59" name="Picture 59"/>
            <p:cNvPicPr>
              <a:picLocks noChangeAspect="1"/>
            </p:cNvPicPr>
            <p:nvPr/>
          </p:nvPicPr>
          <p:blipFill>
            <a:blip r:embed="rId7">
              <a:alphaModFix amt="89000"/>
            </a:blip>
            <a:srcRect/>
            <a:stretch>
              <a:fillRect/>
            </a:stretch>
          </p:blipFill>
          <p:spPr>
            <a:xfrm>
              <a:off x="2971800" y="1524000"/>
              <a:ext cx="4217271" cy="372797"/>
            </a:xfrm>
            <a:prstGeom prst="rect">
              <a:avLst/>
            </a:prstGeom>
          </p:spPr>
        </p:pic>
        <p:pic>
          <p:nvPicPr>
            <p:cNvPr id="60" name="Picture 60"/>
            <p:cNvPicPr>
              <a:picLocks noChangeAspect="1"/>
            </p:cNvPicPr>
            <p:nvPr/>
          </p:nvPicPr>
          <p:blipFill>
            <a:blip r:embed="rId7">
              <a:alphaModFix amt="89000"/>
            </a:blip>
            <a:srcRect/>
            <a:stretch>
              <a:fillRect/>
            </a:stretch>
          </p:blipFill>
          <p:spPr>
            <a:xfrm>
              <a:off x="3225800" y="1778000"/>
              <a:ext cx="4217271" cy="372797"/>
            </a:xfrm>
            <a:prstGeom prst="rect">
              <a:avLst/>
            </a:prstGeom>
          </p:spPr>
        </p:pic>
        <p:pic>
          <p:nvPicPr>
            <p:cNvPr id="61" name="Picture 61"/>
            <p:cNvPicPr>
              <a:picLocks noChangeAspect="1"/>
            </p:cNvPicPr>
            <p:nvPr/>
          </p:nvPicPr>
          <p:blipFill>
            <a:blip r:embed="rId7">
              <a:alphaModFix amt="89000"/>
            </a:blip>
            <a:srcRect/>
            <a:stretch>
              <a:fillRect/>
            </a:stretch>
          </p:blipFill>
          <p:spPr>
            <a:xfrm>
              <a:off x="3479800" y="2032000"/>
              <a:ext cx="4217271" cy="372797"/>
            </a:xfrm>
            <a:prstGeom prst="rect">
              <a:avLst/>
            </a:prstGeom>
          </p:spPr>
        </p:pic>
        <p:pic>
          <p:nvPicPr>
            <p:cNvPr id="62" name="Picture 62"/>
            <p:cNvPicPr>
              <a:picLocks noChangeAspect="1"/>
            </p:cNvPicPr>
            <p:nvPr/>
          </p:nvPicPr>
          <p:blipFill>
            <a:blip r:embed="rId7">
              <a:alphaModFix amt="40940"/>
            </a:blip>
            <a:srcRect/>
            <a:stretch>
              <a:fillRect/>
            </a:stretch>
          </p:blipFill>
          <p:spPr>
            <a:xfrm>
              <a:off x="0" y="777307"/>
              <a:ext cx="4217271" cy="372797"/>
            </a:xfrm>
            <a:prstGeom prst="rect">
              <a:avLst/>
            </a:prstGeom>
          </p:spPr>
        </p:pic>
        <p:pic>
          <p:nvPicPr>
            <p:cNvPr id="63" name="Picture 63"/>
            <p:cNvPicPr>
              <a:picLocks noChangeAspect="1"/>
            </p:cNvPicPr>
            <p:nvPr/>
          </p:nvPicPr>
          <p:blipFill>
            <a:blip r:embed="rId7">
              <a:alphaModFix amt="40940"/>
            </a:blip>
            <a:srcRect/>
            <a:stretch>
              <a:fillRect/>
            </a:stretch>
          </p:blipFill>
          <p:spPr>
            <a:xfrm>
              <a:off x="254000" y="1031307"/>
              <a:ext cx="4217271" cy="372797"/>
            </a:xfrm>
            <a:prstGeom prst="rect">
              <a:avLst/>
            </a:prstGeom>
          </p:spPr>
        </p:pic>
        <p:pic>
          <p:nvPicPr>
            <p:cNvPr id="64" name="Picture 64"/>
            <p:cNvPicPr>
              <a:picLocks noChangeAspect="1"/>
            </p:cNvPicPr>
            <p:nvPr/>
          </p:nvPicPr>
          <p:blipFill>
            <a:blip r:embed="rId7">
              <a:alphaModFix amt="40940"/>
            </a:blip>
            <a:srcRect/>
            <a:stretch>
              <a:fillRect/>
            </a:stretch>
          </p:blipFill>
          <p:spPr>
            <a:xfrm>
              <a:off x="508000" y="1285307"/>
              <a:ext cx="4217271" cy="372797"/>
            </a:xfrm>
            <a:prstGeom prst="rect">
              <a:avLst/>
            </a:prstGeom>
          </p:spPr>
        </p:pic>
        <p:pic>
          <p:nvPicPr>
            <p:cNvPr id="65" name="Picture 65"/>
            <p:cNvPicPr>
              <a:picLocks noChangeAspect="1"/>
            </p:cNvPicPr>
            <p:nvPr/>
          </p:nvPicPr>
          <p:blipFill>
            <a:blip r:embed="rId7">
              <a:alphaModFix amt="40940"/>
            </a:blip>
            <a:srcRect/>
            <a:stretch>
              <a:fillRect/>
            </a:stretch>
          </p:blipFill>
          <p:spPr>
            <a:xfrm>
              <a:off x="762000" y="1539307"/>
              <a:ext cx="4217271" cy="372797"/>
            </a:xfrm>
            <a:prstGeom prst="rect">
              <a:avLst/>
            </a:prstGeom>
          </p:spPr>
        </p:pic>
        <p:pic>
          <p:nvPicPr>
            <p:cNvPr id="66" name="Picture 66"/>
            <p:cNvPicPr>
              <a:picLocks noChangeAspect="1"/>
            </p:cNvPicPr>
            <p:nvPr/>
          </p:nvPicPr>
          <p:blipFill>
            <a:blip r:embed="rId7">
              <a:alphaModFix amt="40940"/>
            </a:blip>
            <a:srcRect/>
            <a:stretch>
              <a:fillRect/>
            </a:stretch>
          </p:blipFill>
          <p:spPr>
            <a:xfrm>
              <a:off x="1016000" y="1793307"/>
              <a:ext cx="4217271" cy="372797"/>
            </a:xfrm>
            <a:prstGeom prst="rect">
              <a:avLst/>
            </a:prstGeom>
          </p:spPr>
        </p:pic>
        <p:pic>
          <p:nvPicPr>
            <p:cNvPr id="67" name="Picture 67"/>
            <p:cNvPicPr>
              <a:picLocks noChangeAspect="1"/>
            </p:cNvPicPr>
            <p:nvPr/>
          </p:nvPicPr>
          <p:blipFill>
            <a:blip r:embed="rId7">
              <a:alphaModFix amt="40940"/>
            </a:blip>
            <a:srcRect/>
            <a:stretch>
              <a:fillRect/>
            </a:stretch>
          </p:blipFill>
          <p:spPr>
            <a:xfrm>
              <a:off x="1270000" y="2047307"/>
              <a:ext cx="4217271" cy="372797"/>
            </a:xfrm>
            <a:prstGeom prst="rect">
              <a:avLst/>
            </a:prstGeom>
          </p:spPr>
        </p:pic>
        <p:pic>
          <p:nvPicPr>
            <p:cNvPr id="68" name="Picture 68"/>
            <p:cNvPicPr>
              <a:picLocks noChangeAspect="1"/>
            </p:cNvPicPr>
            <p:nvPr/>
          </p:nvPicPr>
          <p:blipFill>
            <a:blip r:embed="rId7">
              <a:alphaModFix amt="40940"/>
            </a:blip>
            <a:srcRect/>
            <a:stretch>
              <a:fillRect/>
            </a:stretch>
          </p:blipFill>
          <p:spPr>
            <a:xfrm>
              <a:off x="1524000" y="2301307"/>
              <a:ext cx="4217271" cy="372797"/>
            </a:xfrm>
            <a:prstGeom prst="rect">
              <a:avLst/>
            </a:prstGeom>
          </p:spPr>
        </p:pic>
        <p:pic>
          <p:nvPicPr>
            <p:cNvPr id="69" name="Picture 69"/>
            <p:cNvPicPr>
              <a:picLocks noChangeAspect="1"/>
            </p:cNvPicPr>
            <p:nvPr/>
          </p:nvPicPr>
          <p:blipFill>
            <a:blip r:embed="rId7">
              <a:alphaModFix amt="40940"/>
            </a:blip>
            <a:srcRect/>
            <a:stretch>
              <a:fillRect/>
            </a:stretch>
          </p:blipFill>
          <p:spPr>
            <a:xfrm>
              <a:off x="1778000" y="2555307"/>
              <a:ext cx="4217271" cy="372797"/>
            </a:xfrm>
            <a:prstGeom prst="rect">
              <a:avLst/>
            </a:prstGeom>
          </p:spPr>
        </p:pic>
        <p:pic>
          <p:nvPicPr>
            <p:cNvPr id="70" name="Picture 70"/>
            <p:cNvPicPr>
              <a:picLocks noChangeAspect="1"/>
            </p:cNvPicPr>
            <p:nvPr/>
          </p:nvPicPr>
          <p:blipFill>
            <a:blip r:embed="rId7">
              <a:alphaModFix amt="40940"/>
            </a:blip>
            <a:srcRect/>
            <a:stretch>
              <a:fillRect/>
            </a:stretch>
          </p:blipFill>
          <p:spPr>
            <a:xfrm>
              <a:off x="2032000" y="2809307"/>
              <a:ext cx="4217271" cy="372797"/>
            </a:xfrm>
            <a:prstGeom prst="rect">
              <a:avLst/>
            </a:prstGeom>
          </p:spPr>
        </p:pic>
      </p:grpSp>
      <p:grpSp>
        <p:nvGrpSpPr>
          <p:cNvPr id="71" name="Group 71"/>
          <p:cNvGrpSpPr/>
          <p:nvPr/>
        </p:nvGrpSpPr>
        <p:grpSpPr>
          <a:xfrm>
            <a:off x="1383236" y="3881428"/>
            <a:ext cx="5772803" cy="2386578"/>
            <a:chOff x="0" y="0"/>
            <a:chExt cx="7697071" cy="3182105"/>
          </a:xfrm>
        </p:grpSpPr>
        <p:pic>
          <p:nvPicPr>
            <p:cNvPr id="72" name="Picture 72"/>
            <p:cNvPicPr>
              <a:picLocks noChangeAspect="1"/>
            </p:cNvPicPr>
            <p:nvPr/>
          </p:nvPicPr>
          <p:blipFill>
            <a:blip r:embed="rId7">
              <a:alphaModFix amt="89000"/>
            </a:blip>
            <a:srcRect/>
            <a:stretch>
              <a:fillRect/>
            </a:stretch>
          </p:blipFill>
          <p:spPr>
            <a:xfrm>
              <a:off x="1447800" y="0"/>
              <a:ext cx="4217271" cy="372797"/>
            </a:xfrm>
            <a:prstGeom prst="rect">
              <a:avLst/>
            </a:prstGeom>
          </p:spPr>
        </p:pic>
        <p:pic>
          <p:nvPicPr>
            <p:cNvPr id="73" name="Picture 73"/>
            <p:cNvPicPr>
              <a:picLocks noChangeAspect="1"/>
            </p:cNvPicPr>
            <p:nvPr/>
          </p:nvPicPr>
          <p:blipFill>
            <a:blip r:embed="rId7">
              <a:alphaModFix amt="89000"/>
            </a:blip>
            <a:srcRect/>
            <a:stretch>
              <a:fillRect/>
            </a:stretch>
          </p:blipFill>
          <p:spPr>
            <a:xfrm>
              <a:off x="1701800" y="254000"/>
              <a:ext cx="4217271" cy="372797"/>
            </a:xfrm>
            <a:prstGeom prst="rect">
              <a:avLst/>
            </a:prstGeom>
          </p:spPr>
        </p:pic>
        <p:pic>
          <p:nvPicPr>
            <p:cNvPr id="74" name="Picture 74"/>
            <p:cNvPicPr>
              <a:picLocks noChangeAspect="1"/>
            </p:cNvPicPr>
            <p:nvPr/>
          </p:nvPicPr>
          <p:blipFill>
            <a:blip r:embed="rId7">
              <a:alphaModFix amt="89000"/>
            </a:blip>
            <a:srcRect/>
            <a:stretch>
              <a:fillRect/>
            </a:stretch>
          </p:blipFill>
          <p:spPr>
            <a:xfrm>
              <a:off x="1955800" y="508000"/>
              <a:ext cx="4217271" cy="372797"/>
            </a:xfrm>
            <a:prstGeom prst="rect">
              <a:avLst/>
            </a:prstGeom>
          </p:spPr>
        </p:pic>
        <p:pic>
          <p:nvPicPr>
            <p:cNvPr id="75" name="Picture 75"/>
            <p:cNvPicPr>
              <a:picLocks noChangeAspect="1"/>
            </p:cNvPicPr>
            <p:nvPr/>
          </p:nvPicPr>
          <p:blipFill>
            <a:blip r:embed="rId7">
              <a:alphaModFix amt="89000"/>
            </a:blip>
            <a:srcRect/>
            <a:stretch>
              <a:fillRect/>
            </a:stretch>
          </p:blipFill>
          <p:spPr>
            <a:xfrm>
              <a:off x="2209800" y="762000"/>
              <a:ext cx="4217271" cy="372797"/>
            </a:xfrm>
            <a:prstGeom prst="rect">
              <a:avLst/>
            </a:prstGeom>
          </p:spPr>
        </p:pic>
        <p:pic>
          <p:nvPicPr>
            <p:cNvPr id="76" name="Picture 76"/>
            <p:cNvPicPr>
              <a:picLocks noChangeAspect="1"/>
            </p:cNvPicPr>
            <p:nvPr/>
          </p:nvPicPr>
          <p:blipFill>
            <a:blip r:embed="rId7">
              <a:alphaModFix amt="89000"/>
            </a:blip>
            <a:srcRect/>
            <a:stretch>
              <a:fillRect/>
            </a:stretch>
          </p:blipFill>
          <p:spPr>
            <a:xfrm>
              <a:off x="2463800" y="1016000"/>
              <a:ext cx="4217271" cy="372797"/>
            </a:xfrm>
            <a:prstGeom prst="rect">
              <a:avLst/>
            </a:prstGeom>
          </p:spPr>
        </p:pic>
        <p:pic>
          <p:nvPicPr>
            <p:cNvPr id="77" name="Picture 77"/>
            <p:cNvPicPr>
              <a:picLocks noChangeAspect="1"/>
            </p:cNvPicPr>
            <p:nvPr/>
          </p:nvPicPr>
          <p:blipFill>
            <a:blip r:embed="rId7">
              <a:alphaModFix amt="89000"/>
            </a:blip>
            <a:srcRect/>
            <a:stretch>
              <a:fillRect/>
            </a:stretch>
          </p:blipFill>
          <p:spPr>
            <a:xfrm>
              <a:off x="2717800" y="1270000"/>
              <a:ext cx="4217271" cy="372797"/>
            </a:xfrm>
            <a:prstGeom prst="rect">
              <a:avLst/>
            </a:prstGeom>
          </p:spPr>
        </p:pic>
        <p:pic>
          <p:nvPicPr>
            <p:cNvPr id="78" name="Picture 78"/>
            <p:cNvPicPr>
              <a:picLocks noChangeAspect="1"/>
            </p:cNvPicPr>
            <p:nvPr/>
          </p:nvPicPr>
          <p:blipFill>
            <a:blip r:embed="rId7">
              <a:alphaModFix amt="89000"/>
            </a:blip>
            <a:srcRect/>
            <a:stretch>
              <a:fillRect/>
            </a:stretch>
          </p:blipFill>
          <p:spPr>
            <a:xfrm>
              <a:off x="2971800" y="1524000"/>
              <a:ext cx="4217271" cy="372797"/>
            </a:xfrm>
            <a:prstGeom prst="rect">
              <a:avLst/>
            </a:prstGeom>
          </p:spPr>
        </p:pic>
        <p:pic>
          <p:nvPicPr>
            <p:cNvPr id="79" name="Picture 79"/>
            <p:cNvPicPr>
              <a:picLocks noChangeAspect="1"/>
            </p:cNvPicPr>
            <p:nvPr/>
          </p:nvPicPr>
          <p:blipFill>
            <a:blip r:embed="rId7">
              <a:alphaModFix amt="89000"/>
            </a:blip>
            <a:srcRect/>
            <a:stretch>
              <a:fillRect/>
            </a:stretch>
          </p:blipFill>
          <p:spPr>
            <a:xfrm>
              <a:off x="3225800" y="1778000"/>
              <a:ext cx="4217271" cy="372797"/>
            </a:xfrm>
            <a:prstGeom prst="rect">
              <a:avLst/>
            </a:prstGeom>
          </p:spPr>
        </p:pic>
        <p:pic>
          <p:nvPicPr>
            <p:cNvPr id="80" name="Picture 80"/>
            <p:cNvPicPr>
              <a:picLocks noChangeAspect="1"/>
            </p:cNvPicPr>
            <p:nvPr/>
          </p:nvPicPr>
          <p:blipFill>
            <a:blip r:embed="rId7">
              <a:alphaModFix amt="89000"/>
            </a:blip>
            <a:srcRect/>
            <a:stretch>
              <a:fillRect/>
            </a:stretch>
          </p:blipFill>
          <p:spPr>
            <a:xfrm>
              <a:off x="3479800" y="2032000"/>
              <a:ext cx="4217271" cy="372797"/>
            </a:xfrm>
            <a:prstGeom prst="rect">
              <a:avLst/>
            </a:prstGeom>
          </p:spPr>
        </p:pic>
        <p:pic>
          <p:nvPicPr>
            <p:cNvPr id="81" name="Picture 81"/>
            <p:cNvPicPr>
              <a:picLocks noChangeAspect="1"/>
            </p:cNvPicPr>
            <p:nvPr/>
          </p:nvPicPr>
          <p:blipFill>
            <a:blip r:embed="rId7">
              <a:alphaModFix amt="40940"/>
            </a:blip>
            <a:srcRect/>
            <a:stretch>
              <a:fillRect/>
            </a:stretch>
          </p:blipFill>
          <p:spPr>
            <a:xfrm>
              <a:off x="0" y="777307"/>
              <a:ext cx="4217271" cy="372797"/>
            </a:xfrm>
            <a:prstGeom prst="rect">
              <a:avLst/>
            </a:prstGeom>
          </p:spPr>
        </p:pic>
        <p:pic>
          <p:nvPicPr>
            <p:cNvPr id="82" name="Picture 82"/>
            <p:cNvPicPr>
              <a:picLocks noChangeAspect="1"/>
            </p:cNvPicPr>
            <p:nvPr/>
          </p:nvPicPr>
          <p:blipFill>
            <a:blip r:embed="rId7">
              <a:alphaModFix amt="40940"/>
            </a:blip>
            <a:srcRect/>
            <a:stretch>
              <a:fillRect/>
            </a:stretch>
          </p:blipFill>
          <p:spPr>
            <a:xfrm>
              <a:off x="254000" y="1031307"/>
              <a:ext cx="4217271" cy="372797"/>
            </a:xfrm>
            <a:prstGeom prst="rect">
              <a:avLst/>
            </a:prstGeom>
          </p:spPr>
        </p:pic>
        <p:pic>
          <p:nvPicPr>
            <p:cNvPr id="83" name="Picture 83"/>
            <p:cNvPicPr>
              <a:picLocks noChangeAspect="1"/>
            </p:cNvPicPr>
            <p:nvPr/>
          </p:nvPicPr>
          <p:blipFill>
            <a:blip r:embed="rId7">
              <a:alphaModFix amt="40940"/>
            </a:blip>
            <a:srcRect/>
            <a:stretch>
              <a:fillRect/>
            </a:stretch>
          </p:blipFill>
          <p:spPr>
            <a:xfrm>
              <a:off x="508000" y="1285307"/>
              <a:ext cx="4217271" cy="372797"/>
            </a:xfrm>
            <a:prstGeom prst="rect">
              <a:avLst/>
            </a:prstGeom>
          </p:spPr>
        </p:pic>
        <p:pic>
          <p:nvPicPr>
            <p:cNvPr id="84" name="Picture 84"/>
            <p:cNvPicPr>
              <a:picLocks noChangeAspect="1"/>
            </p:cNvPicPr>
            <p:nvPr/>
          </p:nvPicPr>
          <p:blipFill>
            <a:blip r:embed="rId7">
              <a:alphaModFix amt="40940"/>
            </a:blip>
            <a:srcRect/>
            <a:stretch>
              <a:fillRect/>
            </a:stretch>
          </p:blipFill>
          <p:spPr>
            <a:xfrm>
              <a:off x="762000" y="1539307"/>
              <a:ext cx="4217271" cy="372797"/>
            </a:xfrm>
            <a:prstGeom prst="rect">
              <a:avLst/>
            </a:prstGeom>
          </p:spPr>
        </p:pic>
        <p:pic>
          <p:nvPicPr>
            <p:cNvPr id="85" name="Picture 85"/>
            <p:cNvPicPr>
              <a:picLocks noChangeAspect="1"/>
            </p:cNvPicPr>
            <p:nvPr/>
          </p:nvPicPr>
          <p:blipFill>
            <a:blip r:embed="rId7">
              <a:alphaModFix amt="40940"/>
            </a:blip>
            <a:srcRect/>
            <a:stretch>
              <a:fillRect/>
            </a:stretch>
          </p:blipFill>
          <p:spPr>
            <a:xfrm>
              <a:off x="1016000" y="1793307"/>
              <a:ext cx="4217271" cy="372797"/>
            </a:xfrm>
            <a:prstGeom prst="rect">
              <a:avLst/>
            </a:prstGeom>
          </p:spPr>
        </p:pic>
        <p:pic>
          <p:nvPicPr>
            <p:cNvPr id="86" name="Picture 86"/>
            <p:cNvPicPr>
              <a:picLocks noChangeAspect="1"/>
            </p:cNvPicPr>
            <p:nvPr/>
          </p:nvPicPr>
          <p:blipFill>
            <a:blip r:embed="rId7">
              <a:alphaModFix amt="40940"/>
            </a:blip>
            <a:srcRect/>
            <a:stretch>
              <a:fillRect/>
            </a:stretch>
          </p:blipFill>
          <p:spPr>
            <a:xfrm>
              <a:off x="1270000" y="2047307"/>
              <a:ext cx="4217271" cy="372797"/>
            </a:xfrm>
            <a:prstGeom prst="rect">
              <a:avLst/>
            </a:prstGeom>
          </p:spPr>
        </p:pic>
        <p:pic>
          <p:nvPicPr>
            <p:cNvPr id="87" name="Picture 87"/>
            <p:cNvPicPr>
              <a:picLocks noChangeAspect="1"/>
            </p:cNvPicPr>
            <p:nvPr/>
          </p:nvPicPr>
          <p:blipFill>
            <a:blip r:embed="rId7">
              <a:alphaModFix amt="40940"/>
            </a:blip>
            <a:srcRect/>
            <a:stretch>
              <a:fillRect/>
            </a:stretch>
          </p:blipFill>
          <p:spPr>
            <a:xfrm>
              <a:off x="1524000" y="2301307"/>
              <a:ext cx="4217271" cy="372797"/>
            </a:xfrm>
            <a:prstGeom prst="rect">
              <a:avLst/>
            </a:prstGeom>
          </p:spPr>
        </p:pic>
        <p:pic>
          <p:nvPicPr>
            <p:cNvPr id="88" name="Picture 88"/>
            <p:cNvPicPr>
              <a:picLocks noChangeAspect="1"/>
            </p:cNvPicPr>
            <p:nvPr/>
          </p:nvPicPr>
          <p:blipFill>
            <a:blip r:embed="rId7">
              <a:alphaModFix amt="40940"/>
            </a:blip>
            <a:srcRect/>
            <a:stretch>
              <a:fillRect/>
            </a:stretch>
          </p:blipFill>
          <p:spPr>
            <a:xfrm>
              <a:off x="1778000" y="2555307"/>
              <a:ext cx="4217271" cy="372797"/>
            </a:xfrm>
            <a:prstGeom prst="rect">
              <a:avLst/>
            </a:prstGeom>
          </p:spPr>
        </p:pic>
        <p:pic>
          <p:nvPicPr>
            <p:cNvPr id="89" name="Picture 89"/>
            <p:cNvPicPr>
              <a:picLocks noChangeAspect="1"/>
            </p:cNvPicPr>
            <p:nvPr/>
          </p:nvPicPr>
          <p:blipFill>
            <a:blip r:embed="rId7">
              <a:alphaModFix amt="40940"/>
            </a:blip>
            <a:srcRect/>
            <a:stretch>
              <a:fillRect/>
            </a:stretch>
          </p:blipFill>
          <p:spPr>
            <a:xfrm>
              <a:off x="2032000" y="2809307"/>
              <a:ext cx="4217271" cy="372797"/>
            </a:xfrm>
            <a:prstGeom prst="rect">
              <a:avLst/>
            </a:prstGeom>
          </p:spPr>
        </p:pic>
      </p:grpSp>
      <p:grpSp>
        <p:nvGrpSpPr>
          <p:cNvPr id="90" name="Group 90"/>
          <p:cNvGrpSpPr/>
          <p:nvPr/>
        </p:nvGrpSpPr>
        <p:grpSpPr>
          <a:xfrm>
            <a:off x="10946641" y="6602892"/>
            <a:ext cx="5772803" cy="2386578"/>
            <a:chOff x="0" y="0"/>
            <a:chExt cx="7697071" cy="3182105"/>
          </a:xfrm>
        </p:grpSpPr>
        <p:pic>
          <p:nvPicPr>
            <p:cNvPr id="91" name="Picture 91"/>
            <p:cNvPicPr>
              <a:picLocks noChangeAspect="1"/>
            </p:cNvPicPr>
            <p:nvPr/>
          </p:nvPicPr>
          <p:blipFill>
            <a:blip r:embed="rId7">
              <a:alphaModFix amt="89000"/>
            </a:blip>
            <a:srcRect/>
            <a:stretch>
              <a:fillRect/>
            </a:stretch>
          </p:blipFill>
          <p:spPr>
            <a:xfrm>
              <a:off x="1447800" y="0"/>
              <a:ext cx="4217271" cy="372797"/>
            </a:xfrm>
            <a:prstGeom prst="rect">
              <a:avLst/>
            </a:prstGeom>
          </p:spPr>
        </p:pic>
        <p:pic>
          <p:nvPicPr>
            <p:cNvPr id="92" name="Picture 92"/>
            <p:cNvPicPr>
              <a:picLocks noChangeAspect="1"/>
            </p:cNvPicPr>
            <p:nvPr/>
          </p:nvPicPr>
          <p:blipFill>
            <a:blip r:embed="rId7">
              <a:alphaModFix amt="89000"/>
            </a:blip>
            <a:srcRect/>
            <a:stretch>
              <a:fillRect/>
            </a:stretch>
          </p:blipFill>
          <p:spPr>
            <a:xfrm>
              <a:off x="1701800" y="254000"/>
              <a:ext cx="4217271" cy="372797"/>
            </a:xfrm>
            <a:prstGeom prst="rect">
              <a:avLst/>
            </a:prstGeom>
          </p:spPr>
        </p:pic>
        <p:pic>
          <p:nvPicPr>
            <p:cNvPr id="93" name="Picture 93"/>
            <p:cNvPicPr>
              <a:picLocks noChangeAspect="1"/>
            </p:cNvPicPr>
            <p:nvPr/>
          </p:nvPicPr>
          <p:blipFill>
            <a:blip r:embed="rId7">
              <a:alphaModFix amt="89000"/>
            </a:blip>
            <a:srcRect/>
            <a:stretch>
              <a:fillRect/>
            </a:stretch>
          </p:blipFill>
          <p:spPr>
            <a:xfrm>
              <a:off x="1955800" y="508000"/>
              <a:ext cx="4217271" cy="372797"/>
            </a:xfrm>
            <a:prstGeom prst="rect">
              <a:avLst/>
            </a:prstGeom>
          </p:spPr>
        </p:pic>
        <p:pic>
          <p:nvPicPr>
            <p:cNvPr id="94" name="Picture 94"/>
            <p:cNvPicPr>
              <a:picLocks noChangeAspect="1"/>
            </p:cNvPicPr>
            <p:nvPr/>
          </p:nvPicPr>
          <p:blipFill>
            <a:blip r:embed="rId7">
              <a:alphaModFix amt="89000"/>
            </a:blip>
            <a:srcRect/>
            <a:stretch>
              <a:fillRect/>
            </a:stretch>
          </p:blipFill>
          <p:spPr>
            <a:xfrm>
              <a:off x="2209800" y="762000"/>
              <a:ext cx="4217271" cy="372797"/>
            </a:xfrm>
            <a:prstGeom prst="rect">
              <a:avLst/>
            </a:prstGeom>
          </p:spPr>
        </p:pic>
        <p:pic>
          <p:nvPicPr>
            <p:cNvPr id="95" name="Picture 95"/>
            <p:cNvPicPr>
              <a:picLocks noChangeAspect="1"/>
            </p:cNvPicPr>
            <p:nvPr/>
          </p:nvPicPr>
          <p:blipFill>
            <a:blip r:embed="rId7">
              <a:alphaModFix amt="89000"/>
            </a:blip>
            <a:srcRect/>
            <a:stretch>
              <a:fillRect/>
            </a:stretch>
          </p:blipFill>
          <p:spPr>
            <a:xfrm>
              <a:off x="2463800" y="1016000"/>
              <a:ext cx="4217271" cy="372797"/>
            </a:xfrm>
            <a:prstGeom prst="rect">
              <a:avLst/>
            </a:prstGeom>
          </p:spPr>
        </p:pic>
        <p:pic>
          <p:nvPicPr>
            <p:cNvPr id="96" name="Picture 96"/>
            <p:cNvPicPr>
              <a:picLocks noChangeAspect="1"/>
            </p:cNvPicPr>
            <p:nvPr/>
          </p:nvPicPr>
          <p:blipFill>
            <a:blip r:embed="rId7">
              <a:alphaModFix amt="89000"/>
            </a:blip>
            <a:srcRect/>
            <a:stretch>
              <a:fillRect/>
            </a:stretch>
          </p:blipFill>
          <p:spPr>
            <a:xfrm>
              <a:off x="2717800" y="1270000"/>
              <a:ext cx="4217271" cy="372797"/>
            </a:xfrm>
            <a:prstGeom prst="rect">
              <a:avLst/>
            </a:prstGeom>
          </p:spPr>
        </p:pic>
        <p:pic>
          <p:nvPicPr>
            <p:cNvPr id="97" name="Picture 97"/>
            <p:cNvPicPr>
              <a:picLocks noChangeAspect="1"/>
            </p:cNvPicPr>
            <p:nvPr/>
          </p:nvPicPr>
          <p:blipFill>
            <a:blip r:embed="rId7">
              <a:alphaModFix amt="89000"/>
            </a:blip>
            <a:srcRect/>
            <a:stretch>
              <a:fillRect/>
            </a:stretch>
          </p:blipFill>
          <p:spPr>
            <a:xfrm>
              <a:off x="2971800" y="1524000"/>
              <a:ext cx="4217271" cy="372797"/>
            </a:xfrm>
            <a:prstGeom prst="rect">
              <a:avLst/>
            </a:prstGeom>
          </p:spPr>
        </p:pic>
        <p:pic>
          <p:nvPicPr>
            <p:cNvPr id="98" name="Picture 98"/>
            <p:cNvPicPr>
              <a:picLocks noChangeAspect="1"/>
            </p:cNvPicPr>
            <p:nvPr/>
          </p:nvPicPr>
          <p:blipFill>
            <a:blip r:embed="rId7">
              <a:alphaModFix amt="89000"/>
            </a:blip>
            <a:srcRect/>
            <a:stretch>
              <a:fillRect/>
            </a:stretch>
          </p:blipFill>
          <p:spPr>
            <a:xfrm>
              <a:off x="3225800" y="1778000"/>
              <a:ext cx="4217271" cy="372797"/>
            </a:xfrm>
            <a:prstGeom prst="rect">
              <a:avLst/>
            </a:prstGeom>
          </p:spPr>
        </p:pic>
        <p:pic>
          <p:nvPicPr>
            <p:cNvPr id="99" name="Picture 99"/>
            <p:cNvPicPr>
              <a:picLocks noChangeAspect="1"/>
            </p:cNvPicPr>
            <p:nvPr/>
          </p:nvPicPr>
          <p:blipFill>
            <a:blip r:embed="rId7">
              <a:alphaModFix amt="89000"/>
            </a:blip>
            <a:srcRect/>
            <a:stretch>
              <a:fillRect/>
            </a:stretch>
          </p:blipFill>
          <p:spPr>
            <a:xfrm>
              <a:off x="3479800" y="2032000"/>
              <a:ext cx="4217271" cy="372797"/>
            </a:xfrm>
            <a:prstGeom prst="rect">
              <a:avLst/>
            </a:prstGeom>
          </p:spPr>
        </p:pic>
        <p:pic>
          <p:nvPicPr>
            <p:cNvPr id="100" name="Picture 100"/>
            <p:cNvPicPr>
              <a:picLocks noChangeAspect="1"/>
            </p:cNvPicPr>
            <p:nvPr/>
          </p:nvPicPr>
          <p:blipFill>
            <a:blip r:embed="rId7">
              <a:alphaModFix amt="40940"/>
            </a:blip>
            <a:srcRect/>
            <a:stretch>
              <a:fillRect/>
            </a:stretch>
          </p:blipFill>
          <p:spPr>
            <a:xfrm>
              <a:off x="0" y="777307"/>
              <a:ext cx="4217271" cy="372797"/>
            </a:xfrm>
            <a:prstGeom prst="rect">
              <a:avLst/>
            </a:prstGeom>
          </p:spPr>
        </p:pic>
        <p:pic>
          <p:nvPicPr>
            <p:cNvPr id="101" name="Picture 101"/>
            <p:cNvPicPr>
              <a:picLocks noChangeAspect="1"/>
            </p:cNvPicPr>
            <p:nvPr/>
          </p:nvPicPr>
          <p:blipFill>
            <a:blip r:embed="rId7">
              <a:alphaModFix amt="40940"/>
            </a:blip>
            <a:srcRect/>
            <a:stretch>
              <a:fillRect/>
            </a:stretch>
          </p:blipFill>
          <p:spPr>
            <a:xfrm>
              <a:off x="254000" y="1031307"/>
              <a:ext cx="4217271" cy="372797"/>
            </a:xfrm>
            <a:prstGeom prst="rect">
              <a:avLst/>
            </a:prstGeom>
          </p:spPr>
        </p:pic>
        <p:pic>
          <p:nvPicPr>
            <p:cNvPr id="102" name="Picture 102"/>
            <p:cNvPicPr>
              <a:picLocks noChangeAspect="1"/>
            </p:cNvPicPr>
            <p:nvPr/>
          </p:nvPicPr>
          <p:blipFill>
            <a:blip r:embed="rId7">
              <a:alphaModFix amt="40940"/>
            </a:blip>
            <a:srcRect/>
            <a:stretch>
              <a:fillRect/>
            </a:stretch>
          </p:blipFill>
          <p:spPr>
            <a:xfrm>
              <a:off x="508000" y="1285307"/>
              <a:ext cx="4217271" cy="372797"/>
            </a:xfrm>
            <a:prstGeom prst="rect">
              <a:avLst/>
            </a:prstGeom>
          </p:spPr>
        </p:pic>
        <p:pic>
          <p:nvPicPr>
            <p:cNvPr id="103" name="Picture 103"/>
            <p:cNvPicPr>
              <a:picLocks noChangeAspect="1"/>
            </p:cNvPicPr>
            <p:nvPr/>
          </p:nvPicPr>
          <p:blipFill>
            <a:blip r:embed="rId7">
              <a:alphaModFix amt="40940"/>
            </a:blip>
            <a:srcRect/>
            <a:stretch>
              <a:fillRect/>
            </a:stretch>
          </p:blipFill>
          <p:spPr>
            <a:xfrm>
              <a:off x="762000" y="1539307"/>
              <a:ext cx="4217271" cy="372797"/>
            </a:xfrm>
            <a:prstGeom prst="rect">
              <a:avLst/>
            </a:prstGeom>
          </p:spPr>
        </p:pic>
        <p:pic>
          <p:nvPicPr>
            <p:cNvPr id="104" name="Picture 104"/>
            <p:cNvPicPr>
              <a:picLocks noChangeAspect="1"/>
            </p:cNvPicPr>
            <p:nvPr/>
          </p:nvPicPr>
          <p:blipFill>
            <a:blip r:embed="rId7">
              <a:alphaModFix amt="40940"/>
            </a:blip>
            <a:srcRect/>
            <a:stretch>
              <a:fillRect/>
            </a:stretch>
          </p:blipFill>
          <p:spPr>
            <a:xfrm>
              <a:off x="1016000" y="1793307"/>
              <a:ext cx="4217271" cy="372797"/>
            </a:xfrm>
            <a:prstGeom prst="rect">
              <a:avLst/>
            </a:prstGeom>
          </p:spPr>
        </p:pic>
        <p:pic>
          <p:nvPicPr>
            <p:cNvPr id="105" name="Picture 105"/>
            <p:cNvPicPr>
              <a:picLocks noChangeAspect="1"/>
            </p:cNvPicPr>
            <p:nvPr/>
          </p:nvPicPr>
          <p:blipFill>
            <a:blip r:embed="rId7">
              <a:alphaModFix amt="40940"/>
            </a:blip>
            <a:srcRect/>
            <a:stretch>
              <a:fillRect/>
            </a:stretch>
          </p:blipFill>
          <p:spPr>
            <a:xfrm>
              <a:off x="1270000" y="2047307"/>
              <a:ext cx="4217271" cy="372797"/>
            </a:xfrm>
            <a:prstGeom prst="rect">
              <a:avLst/>
            </a:prstGeom>
          </p:spPr>
        </p:pic>
        <p:pic>
          <p:nvPicPr>
            <p:cNvPr id="106" name="Picture 106"/>
            <p:cNvPicPr>
              <a:picLocks noChangeAspect="1"/>
            </p:cNvPicPr>
            <p:nvPr/>
          </p:nvPicPr>
          <p:blipFill>
            <a:blip r:embed="rId7">
              <a:alphaModFix amt="40940"/>
            </a:blip>
            <a:srcRect/>
            <a:stretch>
              <a:fillRect/>
            </a:stretch>
          </p:blipFill>
          <p:spPr>
            <a:xfrm>
              <a:off x="1524000" y="2301307"/>
              <a:ext cx="4217271" cy="372797"/>
            </a:xfrm>
            <a:prstGeom prst="rect">
              <a:avLst/>
            </a:prstGeom>
          </p:spPr>
        </p:pic>
        <p:pic>
          <p:nvPicPr>
            <p:cNvPr id="107" name="Picture 107"/>
            <p:cNvPicPr>
              <a:picLocks noChangeAspect="1"/>
            </p:cNvPicPr>
            <p:nvPr/>
          </p:nvPicPr>
          <p:blipFill>
            <a:blip r:embed="rId7">
              <a:alphaModFix amt="40940"/>
            </a:blip>
            <a:srcRect/>
            <a:stretch>
              <a:fillRect/>
            </a:stretch>
          </p:blipFill>
          <p:spPr>
            <a:xfrm>
              <a:off x="1778000" y="2555307"/>
              <a:ext cx="4217271" cy="372797"/>
            </a:xfrm>
            <a:prstGeom prst="rect">
              <a:avLst/>
            </a:prstGeom>
          </p:spPr>
        </p:pic>
        <p:pic>
          <p:nvPicPr>
            <p:cNvPr id="108" name="Picture 108"/>
            <p:cNvPicPr>
              <a:picLocks noChangeAspect="1"/>
            </p:cNvPicPr>
            <p:nvPr/>
          </p:nvPicPr>
          <p:blipFill>
            <a:blip r:embed="rId7">
              <a:alphaModFix amt="40940"/>
            </a:blip>
            <a:srcRect/>
            <a:stretch>
              <a:fillRect/>
            </a:stretch>
          </p:blipFill>
          <p:spPr>
            <a:xfrm>
              <a:off x="2032000" y="2809307"/>
              <a:ext cx="4217271" cy="372797"/>
            </a:xfrm>
            <a:prstGeom prst="rect">
              <a:avLst/>
            </a:prstGeom>
          </p:spPr>
        </p:pic>
      </p:grpSp>
      <p:grpSp>
        <p:nvGrpSpPr>
          <p:cNvPr id="109" name="Group 109"/>
          <p:cNvGrpSpPr/>
          <p:nvPr/>
        </p:nvGrpSpPr>
        <p:grpSpPr>
          <a:xfrm>
            <a:off x="-1850221" y="10109516"/>
            <a:ext cx="12239718" cy="8229600"/>
            <a:chOff x="0" y="0"/>
            <a:chExt cx="1930400" cy="1297940"/>
          </a:xfrm>
        </p:grpSpPr>
        <p:sp>
          <p:nvSpPr>
            <p:cNvPr id="110" name="Freeform 110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5CE1E6">
                <a:alpha val="5882"/>
              </a:srgbClr>
            </a:solid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01131" y="682679"/>
            <a:ext cx="9234168" cy="8229600"/>
            <a:chOff x="-44091" y="0"/>
            <a:chExt cx="6394091" cy="5698490"/>
          </a:xfrm>
        </p:grpSpPr>
        <p:sp>
          <p:nvSpPr>
            <p:cNvPr id="3" name="Freeform 3"/>
            <p:cNvSpPr/>
            <p:nvPr/>
          </p:nvSpPr>
          <p:spPr>
            <a:xfrm>
              <a:off x="0" y="850900"/>
              <a:ext cx="3175000" cy="4847590"/>
            </a:xfrm>
            <a:custGeom>
              <a:avLst/>
              <a:gdLst/>
              <a:ahLst/>
              <a:cxnLst/>
              <a:rect l="l" t="t" r="r" b="b"/>
              <a:pathLst>
                <a:path w="3175000" h="4847590">
                  <a:moveTo>
                    <a:pt x="0" y="0"/>
                  </a:moveTo>
                  <a:lnTo>
                    <a:pt x="0" y="850900"/>
                  </a:lnTo>
                  <a:lnTo>
                    <a:pt x="0" y="850900"/>
                  </a:lnTo>
                  <a:lnTo>
                    <a:pt x="0" y="3700780"/>
                  </a:lnTo>
                  <a:lnTo>
                    <a:pt x="3175000" y="4847590"/>
                  </a:lnTo>
                  <a:lnTo>
                    <a:pt x="3175000" y="4847590"/>
                  </a:lnTo>
                  <a:lnTo>
                    <a:pt x="3175000" y="3700780"/>
                  </a:lnTo>
                  <a:lnTo>
                    <a:pt x="3175000" y="1104900"/>
                  </a:lnTo>
                  <a:lnTo>
                    <a:pt x="3175000" y="850900"/>
                  </a:lnTo>
                  <a:lnTo>
                    <a:pt x="3175000" y="850900"/>
                  </a:lnTo>
                  <a:lnTo>
                    <a:pt x="3175000" y="0"/>
                  </a:lnTo>
                  <a:close/>
                </a:path>
              </a:pathLst>
            </a:custGeom>
            <a:solidFill>
              <a:srgbClr val="5CE1E6">
                <a:alpha val="21960"/>
              </a:srgbClr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3175000" y="850900"/>
              <a:ext cx="3175000" cy="4847590"/>
            </a:xfrm>
            <a:custGeom>
              <a:avLst/>
              <a:gdLst/>
              <a:ahLst/>
              <a:cxnLst/>
              <a:rect l="l" t="t" r="r" b="b"/>
              <a:pathLst>
                <a:path w="3175000" h="4847590">
                  <a:moveTo>
                    <a:pt x="0" y="0"/>
                  </a:moveTo>
                  <a:lnTo>
                    <a:pt x="0" y="850900"/>
                  </a:lnTo>
                  <a:lnTo>
                    <a:pt x="0" y="850900"/>
                  </a:lnTo>
                  <a:lnTo>
                    <a:pt x="0" y="1104900"/>
                  </a:lnTo>
                  <a:lnTo>
                    <a:pt x="0" y="3700780"/>
                  </a:lnTo>
                  <a:lnTo>
                    <a:pt x="0" y="4847590"/>
                  </a:lnTo>
                  <a:lnTo>
                    <a:pt x="3175000" y="3700780"/>
                  </a:lnTo>
                  <a:lnTo>
                    <a:pt x="3175000" y="850900"/>
                  </a:lnTo>
                  <a:lnTo>
                    <a:pt x="3175000" y="850900"/>
                  </a:lnTo>
                  <a:lnTo>
                    <a:pt x="3175000" y="0"/>
                  </a:lnTo>
                  <a:close/>
                </a:path>
              </a:pathLst>
            </a:custGeom>
            <a:solidFill>
              <a:srgbClr val="23BBEA">
                <a:alpha val="21960"/>
              </a:srgbClr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-44091" y="0"/>
              <a:ext cx="6350000" cy="1701800"/>
            </a:xfrm>
            <a:custGeom>
              <a:avLst/>
              <a:gdLst/>
              <a:ahLst/>
              <a:cxnLst/>
              <a:rect l="l" t="t" r="r" b="b"/>
              <a:pathLst>
                <a:path w="6350000" h="1701800">
                  <a:moveTo>
                    <a:pt x="3175000" y="0"/>
                  </a:moveTo>
                  <a:lnTo>
                    <a:pt x="0" y="850900"/>
                  </a:lnTo>
                  <a:lnTo>
                    <a:pt x="3175000" y="1701800"/>
                  </a:lnTo>
                  <a:lnTo>
                    <a:pt x="6350000" y="850900"/>
                  </a:lnTo>
                  <a:close/>
                </a:path>
              </a:pathLst>
            </a:custGeom>
            <a:solidFill>
              <a:srgbClr val="008ED4">
                <a:alpha val="21960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59692" y="2719259"/>
            <a:ext cx="17016215" cy="3065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0"/>
              </a:lnSpc>
            </a:pPr>
            <a:r>
              <a:rPr lang="en-US" sz="20000">
                <a:solidFill>
                  <a:srgbClr val="FFFFFF"/>
                </a:solidFill>
                <a:latin typeface="Lato Heavy"/>
              </a:rPr>
              <a:t>+ US$ 100 BI</a:t>
            </a:r>
          </a:p>
        </p:txBody>
      </p:sp>
      <p:grpSp>
        <p:nvGrpSpPr>
          <p:cNvPr id="7" name="Group 7"/>
          <p:cNvGrpSpPr/>
          <p:nvPr/>
        </p:nvGrpSpPr>
        <p:grpSpPr>
          <a:xfrm rot="-6794345">
            <a:off x="-1591011" y="1579905"/>
            <a:ext cx="11911634" cy="8082153"/>
            <a:chOff x="0" y="0"/>
            <a:chExt cx="15882179" cy="10776204"/>
          </a:xfrm>
        </p:grpSpPr>
        <p:sp>
          <p:nvSpPr>
            <p:cNvPr id="8" name="TextBox 8"/>
            <p:cNvSpPr txBox="1"/>
            <p:nvPr/>
          </p:nvSpPr>
          <p:spPr>
            <a:xfrm>
              <a:off x="38159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48171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581829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968194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278206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-6350"/>
                <a:ext cx="15500584" cy="10299700"/>
              </a:xfrm>
              <a:custGeom>
                <a:avLst/>
                <a:gdLst/>
                <a:ahLst/>
                <a:cxnLst/>
                <a:rect l="l" t="t" r="r" b="b"/>
                <a:pathLst>
                  <a:path w="15500584" h="10299700">
                    <a:moveTo>
                      <a:pt x="0" y="0"/>
                    </a:moveTo>
                    <a:lnTo>
                      <a:pt x="15500584" y="0"/>
                    </a:lnTo>
                    <a:lnTo>
                      <a:pt x="15500584" y="12700"/>
                    </a:lnTo>
                    <a:lnTo>
                      <a:pt x="0" y="12700"/>
                    </a:lnTo>
                    <a:close/>
                    <a:moveTo>
                      <a:pt x="0" y="2571750"/>
                    </a:moveTo>
                    <a:lnTo>
                      <a:pt x="15500584" y="2571750"/>
                    </a:lnTo>
                    <a:lnTo>
                      <a:pt x="15500584" y="2584450"/>
                    </a:lnTo>
                    <a:lnTo>
                      <a:pt x="0" y="2584450"/>
                    </a:lnTo>
                    <a:close/>
                    <a:moveTo>
                      <a:pt x="0" y="5143500"/>
                    </a:moveTo>
                    <a:lnTo>
                      <a:pt x="15500584" y="5143500"/>
                    </a:lnTo>
                    <a:lnTo>
                      <a:pt x="15500584" y="5156200"/>
                    </a:lnTo>
                    <a:lnTo>
                      <a:pt x="0" y="5156200"/>
                    </a:lnTo>
                    <a:close/>
                    <a:moveTo>
                      <a:pt x="0" y="7715250"/>
                    </a:moveTo>
                    <a:lnTo>
                      <a:pt x="15500584" y="7715250"/>
                    </a:lnTo>
                    <a:lnTo>
                      <a:pt x="15500584" y="7727950"/>
                    </a:lnTo>
                    <a:lnTo>
                      <a:pt x="0" y="7727950"/>
                    </a:lnTo>
                    <a:close/>
                    <a:moveTo>
                      <a:pt x="0" y="10287000"/>
                    </a:moveTo>
                    <a:lnTo>
                      <a:pt x="15500584" y="10287000"/>
                    </a:lnTo>
                    <a:lnTo>
                      <a:pt x="15500584" y="10299700"/>
                    </a:lnTo>
                    <a:lnTo>
                      <a:pt x="0" y="10299700"/>
                    </a:lnTo>
                    <a:close/>
                  </a:path>
                </a:pathLst>
              </a:custGeom>
              <a:solidFill>
                <a:srgbClr val="222222">
                  <a:alpha val="7058"/>
                </a:srgbClr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0" y="-4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20" b="0" i="0">
                  <a:solidFill>
                    <a:srgbClr val="000000">
                      <a:alpha val="28627"/>
                    </a:srgbClr>
                  </a:solidFill>
                  <a:latin typeface="Arimo"/>
                </a:rPr>
                <a:t>40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5241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20" b="0" i="0">
                  <a:solidFill>
                    <a:srgbClr val="000000">
                      <a:alpha val="28627"/>
                    </a:srgbClr>
                  </a:solidFill>
                  <a:latin typeface="Arimo"/>
                </a:rPr>
                <a:t>30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509587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20" b="0" i="0">
                  <a:solidFill>
                    <a:srgbClr val="000000">
                      <a:alpha val="28627"/>
                    </a:srgbClr>
                  </a:solidFill>
                  <a:latin typeface="Arimo"/>
                </a:rPr>
                <a:t>20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766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20" b="0" i="0">
                  <a:solidFill>
                    <a:srgbClr val="000000">
                      <a:alpha val="28627"/>
                    </a:srgbClr>
                  </a:solidFill>
                  <a:latin typeface="Arimo"/>
                </a:rPr>
                <a:t>10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52598" y="102393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20" b="0" i="0">
                  <a:solidFill>
                    <a:srgbClr val="000000">
                      <a:alpha val="28627"/>
                    </a:srgbClr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20" name="Group 20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486558" y="3576612"/>
                <a:ext cx="3179373" cy="2144455"/>
              </a:xfrm>
              <a:custGeom>
                <a:avLst/>
                <a:gdLst/>
                <a:ahLst/>
                <a:cxnLst/>
                <a:rect l="l" t="t" r="r" b="b"/>
                <a:pathLst>
                  <a:path w="3179373" h="2144455">
                    <a:moveTo>
                      <a:pt x="127000" y="2081238"/>
                    </a:moveTo>
                    <a:cubicBezTo>
                      <a:pt x="126844" y="2046279"/>
                      <a:pt x="98460" y="2018021"/>
                      <a:pt x="63500" y="2018021"/>
                    </a:cubicBezTo>
                    <a:cubicBezTo>
                      <a:pt x="28541" y="2018021"/>
                      <a:pt x="157" y="2046279"/>
                      <a:pt x="0" y="2081238"/>
                    </a:cubicBezTo>
                    <a:cubicBezTo>
                      <a:pt x="157" y="2116197"/>
                      <a:pt x="28541" y="2144455"/>
                      <a:pt x="63500" y="2144455"/>
                    </a:cubicBezTo>
                    <a:cubicBezTo>
                      <a:pt x="98460" y="2144455"/>
                      <a:pt x="126844" y="2116197"/>
                      <a:pt x="127000" y="2081238"/>
                    </a:cubicBezTo>
                    <a:close/>
                    <a:moveTo>
                      <a:pt x="47744" y="2057400"/>
                    </a:moveTo>
                    <a:lnTo>
                      <a:pt x="79256" y="2105076"/>
                    </a:lnTo>
                    <a:lnTo>
                      <a:pt x="3179373" y="47676"/>
                    </a:lnTo>
                    <a:lnTo>
                      <a:pt x="3147861" y="0"/>
                    </a:lnTo>
                    <a:close/>
                  </a:path>
                </a:pathLst>
              </a:custGeom>
              <a:solidFill>
                <a:srgbClr val="FFFFFF">
                  <a:alpha val="28627"/>
                </a:srgbClr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4586675" y="3537233"/>
                <a:ext cx="3170491" cy="862478"/>
              </a:xfrm>
              <a:custGeom>
                <a:avLst/>
                <a:gdLst/>
                <a:ahLst/>
                <a:cxnLst/>
                <a:rect l="l" t="t" r="r" b="b"/>
                <a:pathLst>
                  <a:path w="3170491" h="862478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0374" y="35481"/>
                    </a:moveTo>
                    <a:lnTo>
                      <a:pt x="56626" y="90953"/>
                    </a:lnTo>
                    <a:lnTo>
                      <a:pt x="3156742" y="862478"/>
                    </a:lnTo>
                    <a:lnTo>
                      <a:pt x="3170491" y="807006"/>
                    </a:lnTo>
                    <a:close/>
                  </a:path>
                </a:pathLst>
              </a:custGeom>
              <a:solidFill>
                <a:srgbClr val="FFFFFF">
                  <a:alpha val="28627"/>
                </a:srgbClr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7686792" y="1265583"/>
                <a:ext cx="3183734" cy="3169609"/>
              </a:xfrm>
              <a:custGeom>
                <a:avLst/>
                <a:gdLst/>
                <a:ahLst/>
                <a:cxnLst/>
                <a:rect l="l" t="t" r="r" b="b"/>
                <a:pathLst>
                  <a:path w="3183734" h="3169609">
                    <a:moveTo>
                      <a:pt x="127000" y="3106392"/>
                    </a:moveTo>
                    <a:cubicBezTo>
                      <a:pt x="126843" y="3071433"/>
                      <a:pt x="98460" y="3043175"/>
                      <a:pt x="63500" y="3043175"/>
                    </a:cubicBezTo>
                    <a:cubicBezTo>
                      <a:pt x="28540" y="3043175"/>
                      <a:pt x="157" y="3071433"/>
                      <a:pt x="0" y="3106392"/>
                    </a:cubicBezTo>
                    <a:cubicBezTo>
                      <a:pt x="157" y="3141351"/>
                      <a:pt x="28540" y="3169609"/>
                      <a:pt x="63500" y="3169609"/>
                    </a:cubicBezTo>
                    <a:cubicBezTo>
                      <a:pt x="98460" y="3169609"/>
                      <a:pt x="126843" y="3141351"/>
                      <a:pt x="127000" y="3106392"/>
                    </a:cubicBezTo>
                    <a:close/>
                    <a:moveTo>
                      <a:pt x="43381" y="3086099"/>
                    </a:moveTo>
                    <a:lnTo>
                      <a:pt x="83618" y="3126685"/>
                    </a:lnTo>
                    <a:lnTo>
                      <a:pt x="3183734" y="40584"/>
                    </a:lnTo>
                    <a:lnTo>
                      <a:pt x="3143498" y="0"/>
                    </a:lnTo>
                    <a:close/>
                  </a:path>
                </a:pathLst>
              </a:custGeom>
              <a:solidFill>
                <a:srgbClr val="FFFFFF">
                  <a:alpha val="28627"/>
                </a:srgbClr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10786908" y="965483"/>
                <a:ext cx="3227117" cy="383608"/>
              </a:xfrm>
              <a:custGeom>
                <a:avLst/>
                <a:gdLst/>
                <a:ahLst/>
                <a:cxnLst/>
                <a:rect l="l" t="t" r="r" b="b"/>
                <a:pathLst>
                  <a:path w="3227117" h="383608">
                    <a:moveTo>
                      <a:pt x="127000" y="320392"/>
                    </a:moveTo>
                    <a:cubicBezTo>
                      <a:pt x="126844" y="285433"/>
                      <a:pt x="98460" y="257175"/>
                      <a:pt x="63500" y="257175"/>
                    </a:cubicBezTo>
                    <a:cubicBezTo>
                      <a:pt x="28540" y="257175"/>
                      <a:pt x="157" y="285433"/>
                      <a:pt x="0" y="320392"/>
                    </a:cubicBezTo>
                    <a:cubicBezTo>
                      <a:pt x="157" y="355351"/>
                      <a:pt x="28540" y="383609"/>
                      <a:pt x="63500" y="383609"/>
                    </a:cubicBezTo>
                    <a:cubicBezTo>
                      <a:pt x="98460" y="383609"/>
                      <a:pt x="126844" y="355351"/>
                      <a:pt x="127000" y="320392"/>
                    </a:cubicBezTo>
                    <a:close/>
                    <a:moveTo>
                      <a:pt x="61148" y="291914"/>
                    </a:moveTo>
                    <a:lnTo>
                      <a:pt x="65854" y="348870"/>
                    </a:lnTo>
                    <a:lnTo>
                      <a:pt x="3165971" y="91695"/>
                    </a:lnTo>
                    <a:lnTo>
                      <a:pt x="3161264" y="34739"/>
                    </a:lnTo>
                    <a:close/>
                    <a:moveTo>
                      <a:pt x="3227117" y="63217"/>
                    </a:moveTo>
                    <a:cubicBezTo>
                      <a:pt x="3226961" y="28258"/>
                      <a:pt x="3198576" y="0"/>
                      <a:pt x="3163617" y="0"/>
                    </a:cubicBezTo>
                    <a:cubicBezTo>
                      <a:pt x="3128658" y="0"/>
                      <a:pt x="3100274" y="28258"/>
                      <a:pt x="3100117" y="63217"/>
                    </a:cubicBezTo>
                    <a:cubicBezTo>
                      <a:pt x="3100274" y="98176"/>
                      <a:pt x="3128658" y="126434"/>
                      <a:pt x="3163617" y="126434"/>
                    </a:cubicBezTo>
                    <a:cubicBezTo>
                      <a:pt x="3198576" y="126434"/>
                      <a:pt x="3226961" y="98176"/>
                      <a:pt x="3227117" y="63217"/>
                    </a:cubicBezTo>
                    <a:close/>
                  </a:path>
                </a:pathLst>
              </a:custGeom>
              <a:solidFill>
                <a:srgbClr val="FFFFFF">
                  <a:alpha val="28627"/>
                </a:srgbClr>
              </a:solidFill>
            </p:spPr>
          </p:sp>
        </p:grpSp>
      </p:grpSp>
      <p:grpSp>
        <p:nvGrpSpPr>
          <p:cNvPr id="25" name="Group 25"/>
          <p:cNvGrpSpPr/>
          <p:nvPr/>
        </p:nvGrpSpPr>
        <p:grpSpPr>
          <a:xfrm rot="1152425">
            <a:off x="-4993629" y="-225806"/>
            <a:ext cx="11911634" cy="8082153"/>
            <a:chOff x="0" y="0"/>
            <a:chExt cx="15882179" cy="10776204"/>
          </a:xfrm>
        </p:grpSpPr>
        <p:sp>
          <p:nvSpPr>
            <p:cNvPr id="26" name="TextBox 26"/>
            <p:cNvSpPr txBox="1"/>
            <p:nvPr/>
          </p:nvSpPr>
          <p:spPr>
            <a:xfrm>
              <a:off x="38159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348171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6581829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968194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278206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  <p:grpSp>
          <p:nvGrpSpPr>
            <p:cNvPr id="31" name="Group 31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-6350"/>
                <a:ext cx="15500584" cy="10299700"/>
              </a:xfrm>
              <a:custGeom>
                <a:avLst/>
                <a:gdLst/>
                <a:ahLst/>
                <a:cxnLst/>
                <a:rect l="l" t="t" r="r" b="b"/>
                <a:pathLst>
                  <a:path w="15500584" h="10299700">
                    <a:moveTo>
                      <a:pt x="0" y="0"/>
                    </a:moveTo>
                    <a:lnTo>
                      <a:pt x="15500584" y="0"/>
                    </a:lnTo>
                    <a:lnTo>
                      <a:pt x="15500584" y="12700"/>
                    </a:lnTo>
                    <a:lnTo>
                      <a:pt x="0" y="12700"/>
                    </a:lnTo>
                    <a:close/>
                    <a:moveTo>
                      <a:pt x="0" y="2571750"/>
                    </a:moveTo>
                    <a:lnTo>
                      <a:pt x="15500584" y="2571750"/>
                    </a:lnTo>
                    <a:lnTo>
                      <a:pt x="15500584" y="2584450"/>
                    </a:lnTo>
                    <a:lnTo>
                      <a:pt x="0" y="2584450"/>
                    </a:lnTo>
                    <a:close/>
                    <a:moveTo>
                      <a:pt x="0" y="5143500"/>
                    </a:moveTo>
                    <a:lnTo>
                      <a:pt x="15500584" y="5143500"/>
                    </a:lnTo>
                    <a:lnTo>
                      <a:pt x="15500584" y="5156200"/>
                    </a:lnTo>
                    <a:lnTo>
                      <a:pt x="0" y="5156200"/>
                    </a:lnTo>
                    <a:close/>
                    <a:moveTo>
                      <a:pt x="0" y="7715250"/>
                    </a:moveTo>
                    <a:lnTo>
                      <a:pt x="15500584" y="7715250"/>
                    </a:lnTo>
                    <a:lnTo>
                      <a:pt x="15500584" y="7727950"/>
                    </a:lnTo>
                    <a:lnTo>
                      <a:pt x="0" y="7727950"/>
                    </a:lnTo>
                    <a:close/>
                    <a:moveTo>
                      <a:pt x="0" y="10287000"/>
                    </a:moveTo>
                    <a:lnTo>
                      <a:pt x="15500584" y="10287000"/>
                    </a:lnTo>
                    <a:lnTo>
                      <a:pt x="15500584" y="10299700"/>
                    </a:lnTo>
                    <a:lnTo>
                      <a:pt x="0" y="10299700"/>
                    </a:lnTo>
                    <a:close/>
                  </a:path>
                </a:pathLst>
              </a:custGeom>
              <a:solidFill>
                <a:srgbClr val="222222">
                  <a:alpha val="11372"/>
                </a:srgbClr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0" y="-4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20" b="0" i="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40 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25241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20" b="0" i="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30 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509587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20" b="0" i="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20 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766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20" b="0" i="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10 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52598" y="102393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20" b="0" i="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38" name="Group 38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1486558" y="3576612"/>
                <a:ext cx="3179373" cy="2144455"/>
              </a:xfrm>
              <a:custGeom>
                <a:avLst/>
                <a:gdLst/>
                <a:ahLst/>
                <a:cxnLst/>
                <a:rect l="l" t="t" r="r" b="b"/>
                <a:pathLst>
                  <a:path w="3179373" h="2144455">
                    <a:moveTo>
                      <a:pt x="127000" y="2081238"/>
                    </a:moveTo>
                    <a:cubicBezTo>
                      <a:pt x="126844" y="2046279"/>
                      <a:pt x="98460" y="2018021"/>
                      <a:pt x="63500" y="2018021"/>
                    </a:cubicBezTo>
                    <a:cubicBezTo>
                      <a:pt x="28541" y="2018021"/>
                      <a:pt x="157" y="2046279"/>
                      <a:pt x="0" y="2081238"/>
                    </a:cubicBezTo>
                    <a:cubicBezTo>
                      <a:pt x="157" y="2116197"/>
                      <a:pt x="28541" y="2144455"/>
                      <a:pt x="63500" y="2144455"/>
                    </a:cubicBezTo>
                    <a:cubicBezTo>
                      <a:pt x="98460" y="2144455"/>
                      <a:pt x="126844" y="2116197"/>
                      <a:pt x="127000" y="2081238"/>
                    </a:cubicBezTo>
                    <a:close/>
                    <a:moveTo>
                      <a:pt x="47744" y="2057400"/>
                    </a:moveTo>
                    <a:lnTo>
                      <a:pt x="79256" y="2105076"/>
                    </a:lnTo>
                    <a:lnTo>
                      <a:pt x="3179373" y="47676"/>
                    </a:lnTo>
                    <a:lnTo>
                      <a:pt x="3147861" y="0"/>
                    </a:lnTo>
                    <a:close/>
                  </a:path>
                </a:pathLst>
              </a:custGeom>
              <a:solidFill>
                <a:srgbClr val="FFFFFF">
                  <a:alpha val="45882"/>
                </a:srgbClr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4586675" y="3537233"/>
                <a:ext cx="3170491" cy="862478"/>
              </a:xfrm>
              <a:custGeom>
                <a:avLst/>
                <a:gdLst/>
                <a:ahLst/>
                <a:cxnLst/>
                <a:rect l="l" t="t" r="r" b="b"/>
                <a:pathLst>
                  <a:path w="3170491" h="862478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0374" y="35481"/>
                    </a:moveTo>
                    <a:lnTo>
                      <a:pt x="56626" y="90953"/>
                    </a:lnTo>
                    <a:lnTo>
                      <a:pt x="3156742" y="862478"/>
                    </a:lnTo>
                    <a:lnTo>
                      <a:pt x="3170491" y="807006"/>
                    </a:lnTo>
                    <a:close/>
                  </a:path>
                </a:pathLst>
              </a:custGeom>
              <a:solidFill>
                <a:srgbClr val="FFFFFF">
                  <a:alpha val="45882"/>
                </a:srgbClr>
              </a:solidFill>
            </p:spPr>
          </p:sp>
          <p:sp>
            <p:nvSpPr>
              <p:cNvPr id="41" name="Freeform 41"/>
              <p:cNvSpPr/>
              <p:nvPr/>
            </p:nvSpPr>
            <p:spPr>
              <a:xfrm>
                <a:off x="7686792" y="1265583"/>
                <a:ext cx="3183734" cy="3169609"/>
              </a:xfrm>
              <a:custGeom>
                <a:avLst/>
                <a:gdLst/>
                <a:ahLst/>
                <a:cxnLst/>
                <a:rect l="l" t="t" r="r" b="b"/>
                <a:pathLst>
                  <a:path w="3183734" h="3169609">
                    <a:moveTo>
                      <a:pt x="127000" y="3106392"/>
                    </a:moveTo>
                    <a:cubicBezTo>
                      <a:pt x="126843" y="3071433"/>
                      <a:pt x="98460" y="3043175"/>
                      <a:pt x="63500" y="3043175"/>
                    </a:cubicBezTo>
                    <a:cubicBezTo>
                      <a:pt x="28540" y="3043175"/>
                      <a:pt x="157" y="3071433"/>
                      <a:pt x="0" y="3106392"/>
                    </a:cubicBezTo>
                    <a:cubicBezTo>
                      <a:pt x="157" y="3141351"/>
                      <a:pt x="28540" y="3169609"/>
                      <a:pt x="63500" y="3169609"/>
                    </a:cubicBezTo>
                    <a:cubicBezTo>
                      <a:pt x="98460" y="3169609"/>
                      <a:pt x="126843" y="3141351"/>
                      <a:pt x="127000" y="3106392"/>
                    </a:cubicBezTo>
                    <a:close/>
                    <a:moveTo>
                      <a:pt x="43381" y="3086099"/>
                    </a:moveTo>
                    <a:lnTo>
                      <a:pt x="83618" y="3126685"/>
                    </a:lnTo>
                    <a:lnTo>
                      <a:pt x="3183734" y="40584"/>
                    </a:lnTo>
                    <a:lnTo>
                      <a:pt x="3143498" y="0"/>
                    </a:lnTo>
                    <a:close/>
                  </a:path>
                </a:pathLst>
              </a:custGeom>
              <a:solidFill>
                <a:srgbClr val="FFFFFF">
                  <a:alpha val="45882"/>
                </a:srgbClr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10786908" y="965483"/>
                <a:ext cx="3227117" cy="383608"/>
              </a:xfrm>
              <a:custGeom>
                <a:avLst/>
                <a:gdLst/>
                <a:ahLst/>
                <a:cxnLst/>
                <a:rect l="l" t="t" r="r" b="b"/>
                <a:pathLst>
                  <a:path w="3227117" h="383608">
                    <a:moveTo>
                      <a:pt x="127000" y="320392"/>
                    </a:moveTo>
                    <a:cubicBezTo>
                      <a:pt x="126844" y="285433"/>
                      <a:pt x="98460" y="257175"/>
                      <a:pt x="63500" y="257175"/>
                    </a:cubicBezTo>
                    <a:cubicBezTo>
                      <a:pt x="28540" y="257175"/>
                      <a:pt x="157" y="285433"/>
                      <a:pt x="0" y="320392"/>
                    </a:cubicBezTo>
                    <a:cubicBezTo>
                      <a:pt x="157" y="355351"/>
                      <a:pt x="28540" y="383609"/>
                      <a:pt x="63500" y="383609"/>
                    </a:cubicBezTo>
                    <a:cubicBezTo>
                      <a:pt x="98460" y="383609"/>
                      <a:pt x="126844" y="355351"/>
                      <a:pt x="127000" y="320392"/>
                    </a:cubicBezTo>
                    <a:close/>
                    <a:moveTo>
                      <a:pt x="61148" y="291914"/>
                    </a:moveTo>
                    <a:lnTo>
                      <a:pt x="65854" y="348870"/>
                    </a:lnTo>
                    <a:lnTo>
                      <a:pt x="3165971" y="91695"/>
                    </a:lnTo>
                    <a:lnTo>
                      <a:pt x="3161264" y="34739"/>
                    </a:lnTo>
                    <a:close/>
                    <a:moveTo>
                      <a:pt x="3227117" y="63217"/>
                    </a:moveTo>
                    <a:cubicBezTo>
                      <a:pt x="3226961" y="28258"/>
                      <a:pt x="3198576" y="0"/>
                      <a:pt x="3163617" y="0"/>
                    </a:cubicBezTo>
                    <a:cubicBezTo>
                      <a:pt x="3128658" y="0"/>
                      <a:pt x="3100274" y="28258"/>
                      <a:pt x="3100117" y="63217"/>
                    </a:cubicBezTo>
                    <a:cubicBezTo>
                      <a:pt x="3100274" y="98176"/>
                      <a:pt x="3128658" y="126434"/>
                      <a:pt x="3163617" y="126434"/>
                    </a:cubicBezTo>
                    <a:cubicBezTo>
                      <a:pt x="3198576" y="126434"/>
                      <a:pt x="3226961" y="98176"/>
                      <a:pt x="3227117" y="63217"/>
                    </a:cubicBezTo>
                    <a:close/>
                  </a:path>
                </a:pathLst>
              </a:custGeom>
              <a:solidFill>
                <a:srgbClr val="FFFFFF">
                  <a:alpha val="45882"/>
                </a:srgbClr>
              </a:solidFill>
            </p:spPr>
          </p:sp>
        </p:grpSp>
      </p:grpSp>
      <p:sp>
        <p:nvSpPr>
          <p:cNvPr id="43" name="TextBox 43"/>
          <p:cNvSpPr txBox="1"/>
          <p:nvPr/>
        </p:nvSpPr>
        <p:spPr>
          <a:xfrm>
            <a:off x="426342" y="5564723"/>
            <a:ext cx="17016215" cy="1422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66"/>
              </a:lnSpc>
            </a:pPr>
            <a:r>
              <a:rPr lang="en-US" sz="10060" b="1" i="1" spc="432">
                <a:solidFill>
                  <a:srgbClr val="FFFFFF"/>
                </a:solidFill>
                <a:latin typeface="Lato"/>
              </a:rPr>
              <a:t>EM UM ANO</a:t>
            </a:r>
          </a:p>
        </p:txBody>
      </p:sp>
      <p:pic>
        <p:nvPicPr>
          <p:cNvPr id="44" name="Picture 4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49088" y="169966"/>
            <a:ext cx="1559223" cy="1528039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 rot="7640636">
            <a:off x="8111633" y="578652"/>
            <a:ext cx="11911518" cy="8082153"/>
            <a:chOff x="0" y="0"/>
            <a:chExt cx="15882024" cy="10776204"/>
          </a:xfrm>
        </p:grpSpPr>
        <p:sp>
          <p:nvSpPr>
            <p:cNvPr id="46" name="TextBox 46"/>
            <p:cNvSpPr txBox="1"/>
            <p:nvPr/>
          </p:nvSpPr>
          <p:spPr>
            <a:xfrm>
              <a:off x="381441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3481558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6581674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9681791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12781908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  <p:grpSp>
          <p:nvGrpSpPr>
            <p:cNvPr id="51" name="Group 51"/>
            <p:cNvGrpSpPr>
              <a:grpSpLocks noChangeAspect="1"/>
            </p:cNvGrpSpPr>
            <p:nvPr/>
          </p:nvGrpSpPr>
          <p:grpSpPr>
            <a:xfrm>
              <a:off x="381441" y="163068"/>
              <a:ext cx="15500583" cy="10287000"/>
              <a:chOff x="0" y="0"/>
              <a:chExt cx="15500583" cy="102870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-6350"/>
                <a:ext cx="15500584" cy="10299700"/>
              </a:xfrm>
              <a:custGeom>
                <a:avLst/>
                <a:gdLst/>
                <a:ahLst/>
                <a:cxnLst/>
                <a:rect l="l" t="t" r="r" b="b"/>
                <a:pathLst>
                  <a:path w="15500584" h="10299700">
                    <a:moveTo>
                      <a:pt x="0" y="0"/>
                    </a:moveTo>
                    <a:lnTo>
                      <a:pt x="15500584" y="0"/>
                    </a:lnTo>
                    <a:lnTo>
                      <a:pt x="15500584" y="12700"/>
                    </a:lnTo>
                    <a:lnTo>
                      <a:pt x="0" y="12700"/>
                    </a:lnTo>
                    <a:close/>
                    <a:moveTo>
                      <a:pt x="0" y="2571750"/>
                    </a:moveTo>
                    <a:lnTo>
                      <a:pt x="15500584" y="2571750"/>
                    </a:lnTo>
                    <a:lnTo>
                      <a:pt x="15500584" y="2584450"/>
                    </a:lnTo>
                    <a:lnTo>
                      <a:pt x="0" y="2584450"/>
                    </a:lnTo>
                    <a:close/>
                    <a:moveTo>
                      <a:pt x="0" y="5143500"/>
                    </a:moveTo>
                    <a:lnTo>
                      <a:pt x="15500584" y="5143500"/>
                    </a:lnTo>
                    <a:lnTo>
                      <a:pt x="15500584" y="5156200"/>
                    </a:lnTo>
                    <a:lnTo>
                      <a:pt x="0" y="5156200"/>
                    </a:lnTo>
                    <a:close/>
                    <a:moveTo>
                      <a:pt x="0" y="7715250"/>
                    </a:moveTo>
                    <a:lnTo>
                      <a:pt x="15500584" y="7715250"/>
                    </a:lnTo>
                    <a:lnTo>
                      <a:pt x="15500584" y="7727950"/>
                    </a:lnTo>
                    <a:lnTo>
                      <a:pt x="0" y="7727950"/>
                    </a:lnTo>
                    <a:close/>
                    <a:moveTo>
                      <a:pt x="0" y="10287000"/>
                    </a:moveTo>
                    <a:lnTo>
                      <a:pt x="15500584" y="10287000"/>
                    </a:lnTo>
                    <a:lnTo>
                      <a:pt x="15500584" y="10299700"/>
                    </a:lnTo>
                    <a:lnTo>
                      <a:pt x="0" y="10299700"/>
                    </a:lnTo>
                    <a:close/>
                  </a:path>
                </a:pathLst>
              </a:custGeom>
              <a:solidFill>
                <a:srgbClr val="222222">
                  <a:alpha val="11372"/>
                </a:srgbClr>
              </a:solidFill>
            </p:spPr>
          </p:sp>
        </p:grpSp>
        <p:sp>
          <p:nvSpPr>
            <p:cNvPr id="53" name="TextBox 53"/>
            <p:cNvSpPr txBox="1"/>
            <p:nvPr/>
          </p:nvSpPr>
          <p:spPr>
            <a:xfrm>
              <a:off x="0" y="-47625"/>
              <a:ext cx="381441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20" b="0" i="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40 </a:t>
              </a: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2524125"/>
              <a:ext cx="381441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20" b="0" i="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30 </a:t>
              </a: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5095875"/>
              <a:ext cx="381441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20" b="0" i="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20 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7667625"/>
              <a:ext cx="381441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20" b="0" i="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10 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152576" y="10239375"/>
              <a:ext cx="22886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20" b="0" i="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58" name="Group 58"/>
            <p:cNvGrpSpPr>
              <a:grpSpLocks noChangeAspect="1"/>
            </p:cNvGrpSpPr>
            <p:nvPr/>
          </p:nvGrpSpPr>
          <p:grpSpPr>
            <a:xfrm>
              <a:off x="381441" y="163068"/>
              <a:ext cx="15500583" cy="10287000"/>
              <a:chOff x="0" y="0"/>
              <a:chExt cx="15500583" cy="102870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1486558" y="965483"/>
                <a:ext cx="3165970" cy="348870"/>
              </a:xfrm>
              <a:custGeom>
                <a:avLst/>
                <a:gdLst/>
                <a:ahLst/>
                <a:cxnLst/>
                <a:rect l="l" t="t" r="r" b="b"/>
                <a:pathLst>
                  <a:path w="3165970" h="348870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7" y="28258"/>
                      <a:pt x="0" y="63217"/>
                    </a:cubicBezTo>
                    <a:cubicBezTo>
                      <a:pt x="157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65853" y="34739"/>
                    </a:moveTo>
                    <a:lnTo>
                      <a:pt x="61148" y="91695"/>
                    </a:lnTo>
                    <a:lnTo>
                      <a:pt x="3161264" y="348870"/>
                    </a:lnTo>
                    <a:lnTo>
                      <a:pt x="3165970" y="291914"/>
                    </a:lnTo>
                    <a:close/>
                  </a:path>
                </a:pathLst>
              </a:custGeom>
              <a:solidFill>
                <a:srgbClr val="FFFFFF">
                  <a:alpha val="45882"/>
                </a:srgbClr>
              </a:solidFill>
            </p:spPr>
          </p:sp>
          <p:sp>
            <p:nvSpPr>
              <p:cNvPr id="60" name="Freeform 60"/>
              <p:cNvSpPr/>
              <p:nvPr/>
            </p:nvSpPr>
            <p:spPr>
              <a:xfrm>
                <a:off x="4586675" y="1222658"/>
                <a:ext cx="3183735" cy="3169609"/>
              </a:xfrm>
              <a:custGeom>
                <a:avLst/>
                <a:gdLst/>
                <a:ahLst/>
                <a:cxnLst/>
                <a:rect l="l" t="t" r="r" b="b"/>
                <a:pathLst>
                  <a:path w="3183735" h="3169609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83618" y="42925"/>
                    </a:moveTo>
                    <a:lnTo>
                      <a:pt x="43382" y="83509"/>
                    </a:lnTo>
                    <a:lnTo>
                      <a:pt x="3143498" y="3169610"/>
                    </a:lnTo>
                    <a:lnTo>
                      <a:pt x="3183735" y="3129024"/>
                    </a:lnTo>
                    <a:close/>
                  </a:path>
                </a:pathLst>
              </a:custGeom>
              <a:solidFill>
                <a:srgbClr val="FFFFFF">
                  <a:alpha val="45882"/>
                </a:srgbClr>
              </a:solidFill>
            </p:spPr>
          </p:sp>
          <p:sp>
            <p:nvSpPr>
              <p:cNvPr id="61" name="Freeform 61"/>
              <p:cNvSpPr/>
              <p:nvPr/>
            </p:nvSpPr>
            <p:spPr>
              <a:xfrm>
                <a:off x="7686792" y="3572714"/>
                <a:ext cx="3170491" cy="862478"/>
              </a:xfrm>
              <a:custGeom>
                <a:avLst/>
                <a:gdLst/>
                <a:ahLst/>
                <a:cxnLst/>
                <a:rect l="l" t="t" r="r" b="b"/>
                <a:pathLst>
                  <a:path w="3170491" h="862478">
                    <a:moveTo>
                      <a:pt x="127000" y="799261"/>
                    </a:moveTo>
                    <a:cubicBezTo>
                      <a:pt x="126843" y="764302"/>
                      <a:pt x="98460" y="736044"/>
                      <a:pt x="63500" y="736044"/>
                    </a:cubicBezTo>
                    <a:cubicBezTo>
                      <a:pt x="28540" y="736044"/>
                      <a:pt x="157" y="764302"/>
                      <a:pt x="0" y="799261"/>
                    </a:cubicBezTo>
                    <a:cubicBezTo>
                      <a:pt x="157" y="834220"/>
                      <a:pt x="28540" y="862478"/>
                      <a:pt x="63500" y="862478"/>
                    </a:cubicBezTo>
                    <a:cubicBezTo>
                      <a:pt x="98460" y="862478"/>
                      <a:pt x="126843" y="834220"/>
                      <a:pt x="127000" y="799261"/>
                    </a:cubicBezTo>
                    <a:close/>
                    <a:moveTo>
                      <a:pt x="56625" y="771525"/>
                    </a:moveTo>
                    <a:lnTo>
                      <a:pt x="70374" y="826997"/>
                    </a:lnTo>
                    <a:lnTo>
                      <a:pt x="3170491" y="55472"/>
                    </a:lnTo>
                    <a:lnTo>
                      <a:pt x="3156742" y="0"/>
                    </a:lnTo>
                    <a:close/>
                  </a:path>
                </a:pathLst>
              </a:custGeom>
              <a:solidFill>
                <a:srgbClr val="FFFFFF">
                  <a:alpha val="45882"/>
                </a:srgbClr>
              </a:solidFill>
            </p:spPr>
          </p:sp>
          <p:sp>
            <p:nvSpPr>
              <p:cNvPr id="62" name="Freeform 62"/>
              <p:cNvSpPr/>
              <p:nvPr/>
            </p:nvSpPr>
            <p:spPr>
              <a:xfrm>
                <a:off x="10786908" y="3537233"/>
                <a:ext cx="3227117" cy="2183833"/>
              </a:xfrm>
              <a:custGeom>
                <a:avLst/>
                <a:gdLst/>
                <a:ahLst/>
                <a:cxnLst/>
                <a:rect l="l" t="t" r="r" b="b"/>
                <a:pathLst>
                  <a:path w="3227117" h="2183833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0" y="0"/>
                      <a:pt x="157" y="28258"/>
                      <a:pt x="0" y="63217"/>
                    </a:cubicBezTo>
                    <a:cubicBezTo>
                      <a:pt x="157" y="98176"/>
                      <a:pt x="28540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9257" y="39379"/>
                    </a:moveTo>
                    <a:lnTo>
                      <a:pt x="47745" y="87055"/>
                    </a:lnTo>
                    <a:lnTo>
                      <a:pt x="3147862" y="2144455"/>
                    </a:lnTo>
                    <a:lnTo>
                      <a:pt x="3179373" y="2096779"/>
                    </a:lnTo>
                    <a:close/>
                    <a:moveTo>
                      <a:pt x="3227117" y="2120617"/>
                    </a:moveTo>
                    <a:cubicBezTo>
                      <a:pt x="3226961" y="2085658"/>
                      <a:pt x="3198576" y="2057400"/>
                      <a:pt x="3163617" y="2057400"/>
                    </a:cubicBezTo>
                    <a:cubicBezTo>
                      <a:pt x="3128658" y="2057400"/>
                      <a:pt x="3100274" y="2085658"/>
                      <a:pt x="3100117" y="2120617"/>
                    </a:cubicBezTo>
                    <a:cubicBezTo>
                      <a:pt x="3100274" y="2155576"/>
                      <a:pt x="3128658" y="2183834"/>
                      <a:pt x="3163617" y="2183834"/>
                    </a:cubicBezTo>
                    <a:cubicBezTo>
                      <a:pt x="3198576" y="2183834"/>
                      <a:pt x="3226961" y="2155576"/>
                      <a:pt x="3227117" y="2120617"/>
                    </a:cubicBezTo>
                    <a:close/>
                  </a:path>
                </a:pathLst>
              </a:custGeom>
              <a:solidFill>
                <a:srgbClr val="FFFFFF">
                  <a:alpha val="45882"/>
                </a:srgbClr>
              </a:solidFill>
            </p:spPr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91854" y="2329914"/>
            <a:ext cx="4841897" cy="4696640"/>
            <a:chOff x="0" y="0"/>
            <a:chExt cx="6455862" cy="626218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5400000">
              <a:off x="96838" y="-96838"/>
              <a:ext cx="6262187" cy="6455862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1885175" y="2656414"/>
              <a:ext cx="3265408" cy="1253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150"/>
                </a:lnSpc>
              </a:pPr>
              <a:r>
                <a:rPr lang="en-US" sz="6500" b="1" i="0" spc="130">
                  <a:solidFill>
                    <a:srgbClr val="FFFFFF"/>
                  </a:solidFill>
                  <a:latin typeface="Anonymous Pro"/>
                </a:rPr>
                <a:t>80%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74004" y="981075"/>
            <a:ext cx="6450734" cy="1112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FFFFF"/>
                </a:solidFill>
                <a:latin typeface="Anonymous Pro"/>
              </a:rPr>
              <a:t>O BOM GERENCIAMENTO REDUZ EM </a:t>
            </a:r>
          </a:p>
        </p:txBody>
      </p:sp>
      <p:sp>
        <p:nvSpPr>
          <p:cNvPr id="6" name="AutoShape 6"/>
          <p:cNvSpPr/>
          <p:nvPr/>
        </p:nvSpPr>
        <p:spPr>
          <a:xfrm>
            <a:off x="8541524" y="0"/>
            <a:ext cx="9746476" cy="10644509"/>
          </a:xfrm>
          <a:prstGeom prst="rect">
            <a:avLst/>
          </a:prstGeom>
          <a:solidFill>
            <a:srgbClr val="122A46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6000"/>
          </a:blip>
          <a:srcRect/>
          <a:stretch>
            <a:fillRect/>
          </a:stretch>
        </p:blipFill>
        <p:spPr>
          <a:xfrm>
            <a:off x="9144000" y="0"/>
            <a:ext cx="10392035" cy="10392035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9700618" y="1029999"/>
            <a:ext cx="7558682" cy="8114261"/>
            <a:chOff x="0" y="0"/>
            <a:chExt cx="10078243" cy="10819015"/>
          </a:xfrm>
        </p:grpSpPr>
        <p:sp>
          <p:nvSpPr>
            <p:cNvPr id="9" name="TextBox 9"/>
            <p:cNvSpPr txBox="1"/>
            <p:nvPr/>
          </p:nvSpPr>
          <p:spPr>
            <a:xfrm>
              <a:off x="830731" y="10407188"/>
              <a:ext cx="1849502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AGO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680234" y="10407188"/>
              <a:ext cx="1849502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SET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4529736" y="10407188"/>
              <a:ext cx="1849502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OUT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6379239" y="10407188"/>
              <a:ext cx="1849502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NOV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8228741" y="10407188"/>
              <a:ext cx="1849502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DEZ</a:t>
              </a:r>
            </a:p>
          </p:txBody>
        </p:sp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830731" y="177338"/>
              <a:ext cx="9247512" cy="10287000"/>
              <a:chOff x="0" y="0"/>
              <a:chExt cx="9247512" cy="10287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-6350"/>
                <a:ext cx="9247512" cy="10299700"/>
              </a:xfrm>
              <a:custGeom>
                <a:avLst/>
                <a:gdLst/>
                <a:ahLst/>
                <a:cxnLst/>
                <a:rect l="l" t="t" r="r" b="b"/>
                <a:pathLst>
                  <a:path w="9247512" h="10299700">
                    <a:moveTo>
                      <a:pt x="0" y="0"/>
                    </a:moveTo>
                    <a:lnTo>
                      <a:pt x="9247512" y="0"/>
                    </a:lnTo>
                    <a:lnTo>
                      <a:pt x="9247512" y="12700"/>
                    </a:lnTo>
                    <a:lnTo>
                      <a:pt x="0" y="12700"/>
                    </a:lnTo>
                    <a:close/>
                    <a:moveTo>
                      <a:pt x="0" y="2057400"/>
                    </a:moveTo>
                    <a:lnTo>
                      <a:pt x="9247512" y="2057400"/>
                    </a:lnTo>
                    <a:lnTo>
                      <a:pt x="9247512" y="2070100"/>
                    </a:lnTo>
                    <a:lnTo>
                      <a:pt x="0" y="2070100"/>
                    </a:lnTo>
                    <a:close/>
                    <a:moveTo>
                      <a:pt x="0" y="4114800"/>
                    </a:moveTo>
                    <a:lnTo>
                      <a:pt x="9247512" y="4114800"/>
                    </a:lnTo>
                    <a:lnTo>
                      <a:pt x="9247512" y="4127500"/>
                    </a:lnTo>
                    <a:lnTo>
                      <a:pt x="0" y="4127500"/>
                    </a:lnTo>
                    <a:close/>
                    <a:moveTo>
                      <a:pt x="0" y="6172200"/>
                    </a:moveTo>
                    <a:lnTo>
                      <a:pt x="9247512" y="6172200"/>
                    </a:lnTo>
                    <a:lnTo>
                      <a:pt x="9247512" y="6184900"/>
                    </a:lnTo>
                    <a:lnTo>
                      <a:pt x="0" y="6184900"/>
                    </a:lnTo>
                    <a:close/>
                    <a:moveTo>
                      <a:pt x="0" y="8229600"/>
                    </a:moveTo>
                    <a:lnTo>
                      <a:pt x="9247512" y="8229600"/>
                    </a:lnTo>
                    <a:lnTo>
                      <a:pt x="9247512" y="8242300"/>
                    </a:lnTo>
                    <a:lnTo>
                      <a:pt x="0" y="8242300"/>
                    </a:lnTo>
                    <a:close/>
                    <a:moveTo>
                      <a:pt x="0" y="10287000"/>
                    </a:moveTo>
                    <a:lnTo>
                      <a:pt x="9247512" y="10287000"/>
                    </a:lnTo>
                    <a:lnTo>
                      <a:pt x="9247512" y="10299700"/>
                    </a:lnTo>
                    <a:lnTo>
                      <a:pt x="0" y="10299700"/>
                    </a:lnTo>
                    <a:close/>
                  </a:path>
                </a:pathLst>
              </a:custGeom>
              <a:solidFill>
                <a:srgbClr val="222222">
                  <a:alpha val="24705"/>
                </a:srgbClr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0" y="-57150"/>
              <a:ext cx="830731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125bi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000250"/>
              <a:ext cx="830731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100bi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69574" y="4057650"/>
              <a:ext cx="661158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75bi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69574" y="6115050"/>
              <a:ext cx="661158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50bi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69574" y="8172450"/>
              <a:ext cx="661158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25bi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39148" y="10229850"/>
              <a:ext cx="491584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0bi </a:t>
              </a:r>
            </a:p>
          </p:txBody>
        </p:sp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830731" y="177338"/>
              <a:ext cx="9247512" cy="10287000"/>
              <a:chOff x="0" y="0"/>
              <a:chExt cx="9247512" cy="10287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861251" y="3429880"/>
                <a:ext cx="1923563" cy="830433"/>
              </a:xfrm>
              <a:custGeom>
                <a:avLst/>
                <a:gdLst/>
                <a:ahLst/>
                <a:cxnLst/>
                <a:rect l="l" t="t" r="r" b="b"/>
                <a:pathLst>
                  <a:path w="1923563" h="830433">
                    <a:moveTo>
                      <a:pt x="127000" y="767216"/>
                    </a:moveTo>
                    <a:cubicBezTo>
                      <a:pt x="126844" y="732257"/>
                      <a:pt x="98460" y="703999"/>
                      <a:pt x="63500" y="703999"/>
                    </a:cubicBezTo>
                    <a:cubicBezTo>
                      <a:pt x="28541" y="703999"/>
                      <a:pt x="157" y="732257"/>
                      <a:pt x="0" y="767216"/>
                    </a:cubicBezTo>
                    <a:cubicBezTo>
                      <a:pt x="157" y="802175"/>
                      <a:pt x="28541" y="830433"/>
                      <a:pt x="63500" y="830433"/>
                    </a:cubicBezTo>
                    <a:cubicBezTo>
                      <a:pt x="98460" y="830433"/>
                      <a:pt x="126844" y="802175"/>
                      <a:pt x="127000" y="767216"/>
                    </a:cubicBezTo>
                    <a:close/>
                    <a:moveTo>
                      <a:pt x="52940" y="740664"/>
                    </a:moveTo>
                    <a:lnTo>
                      <a:pt x="74061" y="793768"/>
                    </a:lnTo>
                    <a:lnTo>
                      <a:pt x="1923563" y="53104"/>
                    </a:lnTo>
                    <a:lnTo>
                      <a:pt x="1902442" y="0"/>
                    </a:lnTo>
                    <a:close/>
                  </a:path>
                </a:pathLst>
              </a:custGeom>
              <a:solidFill>
                <a:srgbClr val="B175FF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2710754" y="2689216"/>
                <a:ext cx="1923563" cy="830433"/>
              </a:xfrm>
              <a:custGeom>
                <a:avLst/>
                <a:gdLst/>
                <a:ahLst/>
                <a:cxnLst/>
                <a:rect l="l" t="t" r="r" b="b"/>
                <a:pathLst>
                  <a:path w="1923563" h="830433">
                    <a:moveTo>
                      <a:pt x="127000" y="767216"/>
                    </a:moveTo>
                    <a:cubicBezTo>
                      <a:pt x="126843" y="732257"/>
                      <a:pt x="98459" y="703999"/>
                      <a:pt x="63500" y="703999"/>
                    </a:cubicBezTo>
                    <a:cubicBezTo>
                      <a:pt x="28540" y="703999"/>
                      <a:pt x="156" y="732257"/>
                      <a:pt x="0" y="767216"/>
                    </a:cubicBezTo>
                    <a:cubicBezTo>
                      <a:pt x="156" y="802175"/>
                      <a:pt x="28540" y="830433"/>
                      <a:pt x="63500" y="830433"/>
                    </a:cubicBezTo>
                    <a:cubicBezTo>
                      <a:pt x="98459" y="830433"/>
                      <a:pt x="126843" y="802175"/>
                      <a:pt x="127000" y="767216"/>
                    </a:cubicBezTo>
                    <a:close/>
                    <a:moveTo>
                      <a:pt x="52939" y="740664"/>
                    </a:moveTo>
                    <a:lnTo>
                      <a:pt x="74060" y="793768"/>
                    </a:lnTo>
                    <a:lnTo>
                      <a:pt x="1923563" y="53104"/>
                    </a:lnTo>
                    <a:lnTo>
                      <a:pt x="1902441" y="0"/>
                    </a:lnTo>
                    <a:close/>
                  </a:path>
                </a:pathLst>
              </a:custGeom>
              <a:solidFill>
                <a:srgbClr val="B175FF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4560256" y="1948552"/>
                <a:ext cx="1923563" cy="830432"/>
              </a:xfrm>
              <a:custGeom>
                <a:avLst/>
                <a:gdLst/>
                <a:ahLst/>
                <a:cxnLst/>
                <a:rect l="l" t="t" r="r" b="b"/>
                <a:pathLst>
                  <a:path w="1923563" h="830432">
                    <a:moveTo>
                      <a:pt x="127000" y="767216"/>
                    </a:moveTo>
                    <a:cubicBezTo>
                      <a:pt x="126844" y="732257"/>
                      <a:pt x="98459" y="703999"/>
                      <a:pt x="63500" y="703999"/>
                    </a:cubicBezTo>
                    <a:cubicBezTo>
                      <a:pt x="28540" y="703999"/>
                      <a:pt x="156" y="732257"/>
                      <a:pt x="0" y="767216"/>
                    </a:cubicBezTo>
                    <a:cubicBezTo>
                      <a:pt x="156" y="802175"/>
                      <a:pt x="28540" y="830433"/>
                      <a:pt x="63500" y="830433"/>
                    </a:cubicBezTo>
                    <a:cubicBezTo>
                      <a:pt x="98459" y="830433"/>
                      <a:pt x="126844" y="802175"/>
                      <a:pt x="127000" y="767216"/>
                    </a:cubicBezTo>
                    <a:close/>
                    <a:moveTo>
                      <a:pt x="52939" y="740664"/>
                    </a:moveTo>
                    <a:lnTo>
                      <a:pt x="74061" y="793768"/>
                    </a:lnTo>
                    <a:lnTo>
                      <a:pt x="1923563" y="53104"/>
                    </a:lnTo>
                    <a:lnTo>
                      <a:pt x="1902442" y="0"/>
                    </a:lnTo>
                    <a:close/>
                  </a:path>
                </a:pathLst>
              </a:custGeom>
              <a:solidFill>
                <a:srgbClr val="B175FF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6409758" y="1088927"/>
                <a:ext cx="1976503" cy="949393"/>
              </a:xfrm>
              <a:custGeom>
                <a:avLst/>
                <a:gdLst/>
                <a:ahLst/>
                <a:cxnLst/>
                <a:rect l="l" t="t" r="r" b="b"/>
                <a:pathLst>
                  <a:path w="1976503" h="949393">
                    <a:moveTo>
                      <a:pt x="127000" y="886177"/>
                    </a:moveTo>
                    <a:cubicBezTo>
                      <a:pt x="126844" y="851218"/>
                      <a:pt x="98460" y="822960"/>
                      <a:pt x="63500" y="822960"/>
                    </a:cubicBezTo>
                    <a:cubicBezTo>
                      <a:pt x="28541" y="822960"/>
                      <a:pt x="157" y="851218"/>
                      <a:pt x="0" y="886177"/>
                    </a:cubicBezTo>
                    <a:cubicBezTo>
                      <a:pt x="157" y="921136"/>
                      <a:pt x="28541" y="949394"/>
                      <a:pt x="63500" y="949394"/>
                    </a:cubicBezTo>
                    <a:cubicBezTo>
                      <a:pt x="98460" y="949394"/>
                      <a:pt x="126844" y="921136"/>
                      <a:pt x="127000" y="886177"/>
                    </a:cubicBezTo>
                    <a:close/>
                    <a:moveTo>
                      <a:pt x="51950" y="860040"/>
                    </a:moveTo>
                    <a:lnTo>
                      <a:pt x="75051" y="912313"/>
                    </a:lnTo>
                    <a:lnTo>
                      <a:pt x="1924553" y="89354"/>
                    </a:lnTo>
                    <a:lnTo>
                      <a:pt x="1901453" y="37081"/>
                    </a:lnTo>
                    <a:close/>
                    <a:moveTo>
                      <a:pt x="1976503" y="63217"/>
                    </a:moveTo>
                    <a:cubicBezTo>
                      <a:pt x="1976346" y="28258"/>
                      <a:pt x="1947963" y="0"/>
                      <a:pt x="1913003" y="0"/>
                    </a:cubicBezTo>
                    <a:cubicBezTo>
                      <a:pt x="1878043" y="0"/>
                      <a:pt x="1849660" y="28258"/>
                      <a:pt x="1849503" y="63217"/>
                    </a:cubicBezTo>
                    <a:cubicBezTo>
                      <a:pt x="1849660" y="98176"/>
                      <a:pt x="1878043" y="126434"/>
                      <a:pt x="1913003" y="126434"/>
                    </a:cubicBezTo>
                    <a:cubicBezTo>
                      <a:pt x="1947963" y="126434"/>
                      <a:pt x="1976346" y="98176"/>
                      <a:pt x="1976503" y="63217"/>
                    </a:cubicBezTo>
                    <a:close/>
                  </a:path>
                </a:pathLst>
              </a:custGeom>
              <a:solidFill>
                <a:srgbClr val="B175FF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861251" y="8941800"/>
                <a:ext cx="1915518" cy="256273"/>
              </a:xfrm>
              <a:custGeom>
                <a:avLst/>
                <a:gdLst/>
                <a:ahLst/>
                <a:cxnLst/>
                <a:rect l="l" t="t" r="r" b="b"/>
                <a:pathLst>
                  <a:path w="1915518" h="256273">
                    <a:moveTo>
                      <a:pt x="127000" y="193056"/>
                    </a:moveTo>
                    <a:cubicBezTo>
                      <a:pt x="126844" y="158097"/>
                      <a:pt x="98460" y="129840"/>
                      <a:pt x="63500" y="129840"/>
                    </a:cubicBezTo>
                    <a:cubicBezTo>
                      <a:pt x="28541" y="129840"/>
                      <a:pt x="157" y="158097"/>
                      <a:pt x="0" y="193056"/>
                    </a:cubicBezTo>
                    <a:cubicBezTo>
                      <a:pt x="157" y="228015"/>
                      <a:pt x="28541" y="256273"/>
                      <a:pt x="63500" y="256273"/>
                    </a:cubicBezTo>
                    <a:cubicBezTo>
                      <a:pt x="98460" y="256273"/>
                      <a:pt x="126844" y="228015"/>
                      <a:pt x="127000" y="193056"/>
                    </a:cubicBezTo>
                    <a:close/>
                    <a:moveTo>
                      <a:pt x="60984" y="164592"/>
                    </a:moveTo>
                    <a:lnTo>
                      <a:pt x="66016" y="221520"/>
                    </a:lnTo>
                    <a:lnTo>
                      <a:pt x="1915518" y="56928"/>
                    </a:lnTo>
                    <a:lnTo>
                      <a:pt x="1910487" y="0"/>
                    </a:lnTo>
                    <a:close/>
                  </a:path>
                </a:pathLst>
              </a:custGeom>
              <a:solidFill>
                <a:srgbClr val="008ED4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2710754" y="8736122"/>
                <a:ext cx="1916140" cy="297359"/>
              </a:xfrm>
              <a:custGeom>
                <a:avLst/>
                <a:gdLst/>
                <a:ahLst/>
                <a:cxnLst/>
                <a:rect l="l" t="t" r="r" b="b"/>
                <a:pathLst>
                  <a:path w="1916140" h="297359">
                    <a:moveTo>
                      <a:pt x="127000" y="234142"/>
                    </a:moveTo>
                    <a:cubicBezTo>
                      <a:pt x="126843" y="199183"/>
                      <a:pt x="98459" y="170926"/>
                      <a:pt x="63500" y="170926"/>
                    </a:cubicBezTo>
                    <a:cubicBezTo>
                      <a:pt x="28540" y="170926"/>
                      <a:pt x="156" y="199183"/>
                      <a:pt x="0" y="234142"/>
                    </a:cubicBezTo>
                    <a:cubicBezTo>
                      <a:pt x="156" y="269101"/>
                      <a:pt x="28540" y="297358"/>
                      <a:pt x="63500" y="297358"/>
                    </a:cubicBezTo>
                    <a:cubicBezTo>
                      <a:pt x="98459" y="297358"/>
                      <a:pt x="126843" y="269101"/>
                      <a:pt x="127000" y="234142"/>
                    </a:cubicBezTo>
                    <a:close/>
                    <a:moveTo>
                      <a:pt x="60362" y="205740"/>
                    </a:moveTo>
                    <a:lnTo>
                      <a:pt x="66638" y="262544"/>
                    </a:lnTo>
                    <a:lnTo>
                      <a:pt x="1916140" y="56804"/>
                    </a:lnTo>
                    <a:lnTo>
                      <a:pt x="1909864" y="0"/>
                    </a:lnTo>
                    <a:close/>
                  </a:path>
                </a:pathLst>
              </a:custGeom>
              <a:solidFill>
                <a:srgbClr val="008ED4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4560256" y="8587906"/>
                <a:ext cx="1915268" cy="239834"/>
              </a:xfrm>
              <a:custGeom>
                <a:avLst/>
                <a:gdLst/>
                <a:ahLst/>
                <a:cxnLst/>
                <a:rect l="l" t="t" r="r" b="b"/>
                <a:pathLst>
                  <a:path w="1915268" h="239834">
                    <a:moveTo>
                      <a:pt x="127000" y="176618"/>
                    </a:moveTo>
                    <a:cubicBezTo>
                      <a:pt x="126844" y="141659"/>
                      <a:pt x="98459" y="113402"/>
                      <a:pt x="63500" y="113402"/>
                    </a:cubicBezTo>
                    <a:cubicBezTo>
                      <a:pt x="28540" y="113402"/>
                      <a:pt x="156" y="141659"/>
                      <a:pt x="0" y="176618"/>
                    </a:cubicBezTo>
                    <a:cubicBezTo>
                      <a:pt x="156" y="211577"/>
                      <a:pt x="28540" y="239834"/>
                      <a:pt x="63500" y="239834"/>
                    </a:cubicBezTo>
                    <a:cubicBezTo>
                      <a:pt x="98459" y="239834"/>
                      <a:pt x="126844" y="211577"/>
                      <a:pt x="127000" y="176618"/>
                    </a:cubicBezTo>
                    <a:close/>
                    <a:moveTo>
                      <a:pt x="61234" y="148133"/>
                    </a:moveTo>
                    <a:lnTo>
                      <a:pt x="65766" y="205103"/>
                    </a:lnTo>
                    <a:lnTo>
                      <a:pt x="1915268" y="56970"/>
                    </a:lnTo>
                    <a:lnTo>
                      <a:pt x="1910736" y="0"/>
                    </a:lnTo>
                    <a:close/>
                  </a:path>
                </a:pathLst>
              </a:custGeom>
              <a:solidFill>
                <a:srgbClr val="008ED4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6409758" y="8413272"/>
                <a:ext cx="1976503" cy="266336"/>
              </a:xfrm>
              <a:custGeom>
                <a:avLst/>
                <a:gdLst/>
                <a:ahLst/>
                <a:cxnLst/>
                <a:rect l="l" t="t" r="r" b="b"/>
                <a:pathLst>
                  <a:path w="1976503" h="266336">
                    <a:moveTo>
                      <a:pt x="127000" y="203119"/>
                    </a:moveTo>
                    <a:cubicBezTo>
                      <a:pt x="126844" y="168160"/>
                      <a:pt x="98460" y="139903"/>
                      <a:pt x="63500" y="139903"/>
                    </a:cubicBezTo>
                    <a:cubicBezTo>
                      <a:pt x="28541" y="139903"/>
                      <a:pt x="157" y="168160"/>
                      <a:pt x="0" y="203119"/>
                    </a:cubicBezTo>
                    <a:cubicBezTo>
                      <a:pt x="157" y="238078"/>
                      <a:pt x="28541" y="266335"/>
                      <a:pt x="63500" y="266335"/>
                    </a:cubicBezTo>
                    <a:cubicBezTo>
                      <a:pt x="98460" y="266335"/>
                      <a:pt x="126844" y="238078"/>
                      <a:pt x="127000" y="203119"/>
                    </a:cubicBezTo>
                    <a:close/>
                    <a:moveTo>
                      <a:pt x="61359" y="174625"/>
                    </a:moveTo>
                    <a:lnTo>
                      <a:pt x="65641" y="231614"/>
                    </a:lnTo>
                    <a:lnTo>
                      <a:pt x="1915143" y="91710"/>
                    </a:lnTo>
                    <a:lnTo>
                      <a:pt x="1910862" y="34722"/>
                    </a:lnTo>
                    <a:close/>
                    <a:moveTo>
                      <a:pt x="1976503" y="63216"/>
                    </a:moveTo>
                    <a:cubicBezTo>
                      <a:pt x="1976346" y="28257"/>
                      <a:pt x="1947963" y="0"/>
                      <a:pt x="1913003" y="0"/>
                    </a:cubicBezTo>
                    <a:cubicBezTo>
                      <a:pt x="1878043" y="0"/>
                      <a:pt x="1849660" y="28257"/>
                      <a:pt x="1849503" y="63216"/>
                    </a:cubicBezTo>
                    <a:cubicBezTo>
                      <a:pt x="1849660" y="98175"/>
                      <a:pt x="1878043" y="126432"/>
                      <a:pt x="1913003" y="126432"/>
                    </a:cubicBezTo>
                    <a:cubicBezTo>
                      <a:pt x="1947963" y="126432"/>
                      <a:pt x="1976346" y="98175"/>
                      <a:pt x="1976503" y="63216"/>
                    </a:cubicBezTo>
                    <a:close/>
                  </a:path>
                </a:pathLst>
              </a:custGeom>
              <a:solidFill>
                <a:srgbClr val="008ED4"/>
              </a:solidFill>
            </p:spPr>
          </p:sp>
        </p:grpSp>
      </p:grpSp>
      <p:grpSp>
        <p:nvGrpSpPr>
          <p:cNvPr id="31" name="Group 31"/>
          <p:cNvGrpSpPr/>
          <p:nvPr/>
        </p:nvGrpSpPr>
        <p:grpSpPr>
          <a:xfrm rot="5400000">
            <a:off x="3483850" y="3938454"/>
            <a:ext cx="10020215" cy="1489349"/>
            <a:chOff x="0" y="0"/>
            <a:chExt cx="3845005" cy="571500"/>
          </a:xfrm>
        </p:grpSpPr>
        <p:sp>
          <p:nvSpPr>
            <p:cNvPr id="32" name="Freeform 32"/>
            <p:cNvSpPr/>
            <p:nvPr/>
          </p:nvSpPr>
          <p:spPr>
            <a:xfrm>
              <a:off x="0" y="255270"/>
              <a:ext cx="3845005" cy="69850"/>
            </a:xfrm>
            <a:custGeom>
              <a:avLst/>
              <a:gdLst/>
              <a:ahLst/>
              <a:cxnLst/>
              <a:rect l="l" t="t" r="r" b="b"/>
              <a:pathLst>
                <a:path w="3845005" h="69850">
                  <a:moveTo>
                    <a:pt x="3554175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845005" y="69850"/>
                  </a:lnTo>
                  <a:lnTo>
                    <a:pt x="3845005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8390613" y="8822803"/>
            <a:ext cx="10795420" cy="1489349"/>
            <a:chOff x="0" y="0"/>
            <a:chExt cx="4142471" cy="571500"/>
          </a:xfrm>
        </p:grpSpPr>
        <p:sp>
          <p:nvSpPr>
            <p:cNvPr id="34" name="Freeform 34"/>
            <p:cNvSpPr/>
            <p:nvPr/>
          </p:nvSpPr>
          <p:spPr>
            <a:xfrm>
              <a:off x="0" y="255270"/>
              <a:ext cx="4142471" cy="69850"/>
            </a:xfrm>
            <a:custGeom>
              <a:avLst/>
              <a:gdLst/>
              <a:ahLst/>
              <a:cxnLst/>
              <a:rect l="l" t="t" r="r" b="b"/>
              <a:pathLst>
                <a:path w="4142471" h="69850">
                  <a:moveTo>
                    <a:pt x="3851641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142471" y="69850"/>
                  </a:lnTo>
                  <a:lnTo>
                    <a:pt x="4142471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49088" y="169966"/>
            <a:ext cx="1559223" cy="1528039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1187435" y="7445938"/>
            <a:ext cx="6450734" cy="1112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FFFFF"/>
                </a:solidFill>
                <a:latin typeface="Anonymous Pro"/>
              </a:rPr>
              <a:t>OS CUSTOS DE UMA EMPRESA</a:t>
            </a:r>
          </a:p>
        </p:txBody>
      </p:sp>
      <p:grpSp>
        <p:nvGrpSpPr>
          <p:cNvPr id="37" name="Group 37"/>
          <p:cNvGrpSpPr>
            <a:grpSpLocks noChangeAspect="1"/>
          </p:cNvGrpSpPr>
          <p:nvPr/>
        </p:nvGrpSpPr>
        <p:grpSpPr>
          <a:xfrm>
            <a:off x="16500631" y="1486159"/>
            <a:ext cx="230324" cy="230324"/>
            <a:chOff x="0" y="0"/>
            <a:chExt cx="6350000" cy="63500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9" name="TextBox 39"/>
          <p:cNvSpPr txBox="1"/>
          <p:nvPr/>
        </p:nvSpPr>
        <p:spPr>
          <a:xfrm>
            <a:off x="14697553" y="1000125"/>
            <a:ext cx="3589973" cy="316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9"/>
              </a:lnSpc>
            </a:pPr>
            <a:r>
              <a:rPr lang="en-US" sz="1892" b="0" i="0" spc="151">
                <a:solidFill>
                  <a:srgbClr val="FFFFFF"/>
                </a:solidFill>
                <a:latin typeface="Anonymous Pro"/>
              </a:rPr>
              <a:t>+100 BILHÕES</a:t>
            </a:r>
          </a:p>
        </p:txBody>
      </p:sp>
      <p:grpSp>
        <p:nvGrpSpPr>
          <p:cNvPr id="40" name="Group 40"/>
          <p:cNvGrpSpPr>
            <a:grpSpLocks noChangeAspect="1"/>
          </p:cNvGrpSpPr>
          <p:nvPr/>
        </p:nvGrpSpPr>
        <p:grpSpPr>
          <a:xfrm>
            <a:off x="16385469" y="7026553"/>
            <a:ext cx="230324" cy="230324"/>
            <a:chOff x="0" y="0"/>
            <a:chExt cx="6350000" cy="63500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2" name="TextBox 42"/>
          <p:cNvSpPr txBox="1"/>
          <p:nvPr/>
        </p:nvSpPr>
        <p:spPr>
          <a:xfrm>
            <a:off x="14820806" y="6266791"/>
            <a:ext cx="3589973" cy="628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9"/>
              </a:lnSpc>
            </a:pPr>
            <a:r>
              <a:rPr lang="en-US" sz="1892" b="0" i="0" spc="151">
                <a:solidFill>
                  <a:srgbClr val="FFFFFF"/>
                </a:solidFill>
                <a:latin typeface="Anonymous Pro"/>
              </a:rPr>
              <a:t>APROXIMADAMENTE 22 BILHÕES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42000"/>
          </a:blip>
          <a:srcRect/>
          <a:stretch>
            <a:fillRect/>
          </a:stretch>
        </p:blipFill>
        <p:spPr>
          <a:xfrm>
            <a:off x="-847458" y="5115949"/>
            <a:ext cx="8444552" cy="8229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33645" y="3598602"/>
            <a:ext cx="15744854" cy="4606598"/>
            <a:chOff x="0" y="0"/>
            <a:chExt cx="20993140" cy="6142130"/>
          </a:xfrm>
        </p:grpSpPr>
        <p:grpSp>
          <p:nvGrpSpPr>
            <p:cNvPr id="4" name="Group 4"/>
            <p:cNvGrpSpPr/>
            <p:nvPr/>
          </p:nvGrpSpPr>
          <p:grpSpPr>
            <a:xfrm>
              <a:off x="501328" y="1425386"/>
              <a:ext cx="3311725" cy="3311725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3BBEA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4676103" y="1425386"/>
              <a:ext cx="3311725" cy="3311725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3BBEA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/>
            <a:srcRect b="51437"/>
            <a:stretch>
              <a:fillRect/>
            </a:stretch>
          </p:blipFill>
          <p:spPr>
            <a:xfrm>
              <a:off x="0" y="838142"/>
              <a:ext cx="4314380" cy="2095156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/>
            <a:srcRect b="51437"/>
            <a:stretch>
              <a:fillRect/>
            </a:stretch>
          </p:blipFill>
          <p:spPr>
            <a:xfrm rot="10800000">
              <a:off x="4174775" y="3215522"/>
              <a:ext cx="4314380" cy="2095156"/>
            </a:xfrm>
            <a:prstGeom prst="rect">
              <a:avLst/>
            </a:prstGeom>
          </p:spPr>
        </p:pic>
        <p:grpSp>
          <p:nvGrpSpPr>
            <p:cNvPr id="10" name="Group 10"/>
            <p:cNvGrpSpPr/>
            <p:nvPr/>
          </p:nvGrpSpPr>
          <p:grpSpPr>
            <a:xfrm>
              <a:off x="8838363" y="1432225"/>
              <a:ext cx="3311725" cy="3311725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3BBEA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13013138" y="1432225"/>
              <a:ext cx="3311725" cy="3311725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3BBEA"/>
              </a:solidFill>
            </p:spPr>
          </p:sp>
        </p:grp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/>
            <a:srcRect b="51437"/>
            <a:stretch>
              <a:fillRect/>
            </a:stretch>
          </p:blipFill>
          <p:spPr>
            <a:xfrm>
              <a:off x="8337036" y="844981"/>
              <a:ext cx="4314380" cy="2095156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/>
            <a:srcRect b="51437"/>
            <a:stretch>
              <a:fillRect/>
            </a:stretch>
          </p:blipFill>
          <p:spPr>
            <a:xfrm rot="10800000">
              <a:off x="12511811" y="3222360"/>
              <a:ext cx="4314380" cy="2095156"/>
            </a:xfrm>
            <a:prstGeom prst="rect">
              <a:avLst/>
            </a:prstGeom>
          </p:spPr>
        </p:pic>
        <p:grpSp>
          <p:nvGrpSpPr>
            <p:cNvPr id="16" name="Group 16"/>
            <p:cNvGrpSpPr/>
            <p:nvPr/>
          </p:nvGrpSpPr>
          <p:grpSpPr>
            <a:xfrm>
              <a:off x="17180088" y="1432225"/>
              <a:ext cx="3311725" cy="3311725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3BBEA"/>
              </a:solidFill>
            </p:spPr>
          </p:sp>
        </p:grpSp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4"/>
            <a:srcRect b="51437"/>
            <a:stretch>
              <a:fillRect/>
            </a:stretch>
          </p:blipFill>
          <p:spPr>
            <a:xfrm>
              <a:off x="16678760" y="844981"/>
              <a:ext cx="4314380" cy="2095156"/>
            </a:xfrm>
            <a:prstGeom prst="rect">
              <a:avLst/>
            </a:prstGeom>
          </p:spPr>
        </p:pic>
        <p:sp>
          <p:nvSpPr>
            <p:cNvPr id="19" name="AutoShape 19"/>
            <p:cNvSpPr/>
            <p:nvPr/>
          </p:nvSpPr>
          <p:spPr>
            <a:xfrm>
              <a:off x="2086619" y="0"/>
              <a:ext cx="141142" cy="983572"/>
            </a:xfrm>
            <a:prstGeom prst="rect">
              <a:avLst/>
            </a:prstGeom>
            <a:solidFill>
              <a:srgbClr val="5CE1E6"/>
            </a:solidFill>
          </p:spPr>
        </p:sp>
        <p:sp>
          <p:nvSpPr>
            <p:cNvPr id="20" name="AutoShape 20"/>
            <p:cNvSpPr/>
            <p:nvPr/>
          </p:nvSpPr>
          <p:spPr>
            <a:xfrm>
              <a:off x="10423655" y="0"/>
              <a:ext cx="141142" cy="983572"/>
            </a:xfrm>
            <a:prstGeom prst="rect">
              <a:avLst/>
            </a:prstGeom>
            <a:solidFill>
              <a:srgbClr val="5CE1E6"/>
            </a:solidFill>
          </p:spPr>
        </p:sp>
        <p:sp>
          <p:nvSpPr>
            <p:cNvPr id="21" name="AutoShape 21"/>
            <p:cNvSpPr/>
            <p:nvPr/>
          </p:nvSpPr>
          <p:spPr>
            <a:xfrm>
              <a:off x="18765379" y="0"/>
              <a:ext cx="141142" cy="983572"/>
            </a:xfrm>
            <a:prstGeom prst="rect">
              <a:avLst/>
            </a:prstGeom>
            <a:solidFill>
              <a:srgbClr val="5CE1E6"/>
            </a:solidFill>
          </p:spPr>
        </p:sp>
        <p:sp>
          <p:nvSpPr>
            <p:cNvPr id="22" name="AutoShape 22"/>
            <p:cNvSpPr/>
            <p:nvPr/>
          </p:nvSpPr>
          <p:spPr>
            <a:xfrm>
              <a:off x="14669001" y="5158558"/>
              <a:ext cx="141142" cy="983572"/>
            </a:xfrm>
            <a:prstGeom prst="rect">
              <a:avLst/>
            </a:prstGeom>
            <a:solidFill>
              <a:srgbClr val="5CE1E6"/>
            </a:solidFill>
          </p:spPr>
        </p:sp>
        <p:sp>
          <p:nvSpPr>
            <p:cNvPr id="23" name="AutoShape 23"/>
            <p:cNvSpPr/>
            <p:nvPr/>
          </p:nvSpPr>
          <p:spPr>
            <a:xfrm>
              <a:off x="6261395" y="5158558"/>
              <a:ext cx="141142" cy="983572"/>
            </a:xfrm>
            <a:prstGeom prst="rect">
              <a:avLst/>
            </a:prstGeom>
            <a:solidFill>
              <a:srgbClr val="5CE1E6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916433" y="4844626"/>
            <a:ext cx="2114550" cy="211455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159659" y="4995061"/>
            <a:ext cx="1583758" cy="1583758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025344" y="4844626"/>
            <a:ext cx="2114550" cy="211455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148797" y="4873201"/>
            <a:ext cx="2114550" cy="211455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281964" y="4873201"/>
            <a:ext cx="2114550" cy="211455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403332" y="4873201"/>
            <a:ext cx="2114550" cy="211455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338180" y="5089941"/>
            <a:ext cx="1488878" cy="1488878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8434477" y="5062783"/>
            <a:ext cx="1543192" cy="1543192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1593581" y="5143500"/>
            <a:ext cx="1589485" cy="1589485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4684729" y="5162364"/>
            <a:ext cx="1551758" cy="1551758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028700" y="2524267"/>
            <a:ext cx="3845675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CANVAS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537770" y="2524267"/>
            <a:ext cx="3845675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STORYBOARD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465486" y="8692938"/>
            <a:ext cx="3845675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USER STORIES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159781" y="8692938"/>
            <a:ext cx="3845675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PERSONAS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915458" y="1736105"/>
            <a:ext cx="8457083" cy="720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 i="1" spc="215">
                <a:solidFill>
                  <a:srgbClr val="FFFFFF"/>
                </a:solidFill>
                <a:latin typeface="Lato"/>
              </a:rPr>
              <a:t>DESIGN SPRINT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977531" y="2453168"/>
            <a:ext cx="8457083" cy="63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1"/>
              </a:lnSpc>
            </a:pPr>
            <a:r>
              <a:rPr lang="en-US" sz="3679">
                <a:solidFill>
                  <a:srgbClr val="FFFFFF"/>
                </a:solidFill>
                <a:latin typeface="Lato"/>
              </a:rPr>
              <a:t>Requisitos de negócio e usário</a:t>
            </a:r>
          </a:p>
        </p:txBody>
      </p:sp>
      <p:pic>
        <p:nvPicPr>
          <p:cNvPr id="40" name="Picture 4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49088" y="169966"/>
            <a:ext cx="1559223" cy="152803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928071" y="5114522"/>
            <a:ext cx="3868545" cy="50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7"/>
              </a:lnSpc>
            </a:pPr>
            <a:endParaRPr/>
          </a:p>
        </p:txBody>
      </p:sp>
      <p:grpSp>
        <p:nvGrpSpPr>
          <p:cNvPr id="3" name="Group 3"/>
          <p:cNvGrpSpPr/>
          <p:nvPr/>
        </p:nvGrpSpPr>
        <p:grpSpPr>
          <a:xfrm>
            <a:off x="12050054" y="2641636"/>
            <a:ext cx="6087034" cy="4582567"/>
            <a:chOff x="0" y="0"/>
            <a:chExt cx="8116046" cy="611009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7853958" cy="6110090"/>
              <a:chOff x="0" y="0"/>
              <a:chExt cx="1369898" cy="106573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369898" cy="1065730"/>
              </a:xfrm>
              <a:custGeom>
                <a:avLst/>
                <a:gdLst/>
                <a:ahLst/>
                <a:cxnLst/>
                <a:rect l="l" t="t" r="r" b="b"/>
                <a:pathLst>
                  <a:path w="1369898" h="1065730">
                    <a:moveTo>
                      <a:pt x="0" y="0"/>
                    </a:moveTo>
                    <a:lnTo>
                      <a:pt x="0" y="1065730"/>
                    </a:lnTo>
                    <a:lnTo>
                      <a:pt x="1369898" y="1065730"/>
                    </a:lnTo>
                    <a:lnTo>
                      <a:pt x="1369898" y="0"/>
                    </a:lnTo>
                    <a:lnTo>
                      <a:pt x="0" y="0"/>
                    </a:lnTo>
                    <a:close/>
                    <a:moveTo>
                      <a:pt x="1308938" y="1004770"/>
                    </a:moveTo>
                    <a:lnTo>
                      <a:pt x="59690" y="1004770"/>
                    </a:lnTo>
                    <a:lnTo>
                      <a:pt x="59690" y="59690"/>
                    </a:lnTo>
                    <a:lnTo>
                      <a:pt x="1308938" y="59690"/>
                    </a:lnTo>
                    <a:lnTo>
                      <a:pt x="1308938" y="1004770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1096742" y="941563"/>
              <a:ext cx="5647704" cy="6529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36"/>
                </a:lnSpc>
              </a:pPr>
              <a:r>
                <a:rPr lang="en-US" sz="3028" b="0" i="0" spc="242">
                  <a:solidFill>
                    <a:srgbClr val="FBF1EF"/>
                  </a:solidFill>
                  <a:latin typeface="Anonymous Pro"/>
                </a:rPr>
                <a:t>PROPOSTA DE VALOR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509862" y="2709530"/>
              <a:ext cx="7606184" cy="6529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36"/>
                </a:lnSpc>
              </a:pPr>
              <a:r>
                <a:rPr lang="en-US" sz="3028" b="0" i="0" spc="242">
                  <a:solidFill>
                    <a:srgbClr val="FBF1EF"/>
                  </a:solidFill>
                  <a:latin typeface="Anonymous Pro"/>
                </a:rPr>
                <a:t>SEGUIMENTO DE MERCADO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30884" y="4359446"/>
              <a:ext cx="5158061" cy="6529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36"/>
                </a:lnSpc>
              </a:pPr>
              <a:r>
                <a:rPr lang="en-US" sz="3028" b="0" i="0" spc="242">
                  <a:solidFill>
                    <a:srgbClr val="FBF1EF"/>
                  </a:solidFill>
                  <a:latin typeface="Anonymous Pro"/>
                </a:rPr>
                <a:t>FONTE DE RECEITA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4330897" y="1070440"/>
            <a:ext cx="16230600" cy="8187860"/>
            <a:chOff x="-401684" y="-29783"/>
            <a:chExt cx="21640800" cy="10917148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716009" y="440699"/>
              <a:ext cx="15277403" cy="9974503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040405" y="-29783"/>
              <a:ext cx="20198710" cy="44069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-401684" y="10415202"/>
              <a:ext cx="21640800" cy="472163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12928071" y="6950502"/>
            <a:ext cx="3868545" cy="50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7"/>
              </a:lnSpc>
            </a:pPr>
            <a:endParaRPr/>
          </a:p>
        </p:txBody>
      </p:sp>
      <p:grpSp>
        <p:nvGrpSpPr>
          <p:cNvPr id="14" name="Group 14"/>
          <p:cNvGrpSpPr/>
          <p:nvPr/>
        </p:nvGrpSpPr>
        <p:grpSpPr>
          <a:xfrm>
            <a:off x="12286986" y="210716"/>
            <a:ext cx="5150715" cy="2129396"/>
            <a:chOff x="0" y="0"/>
            <a:chExt cx="6867620" cy="2839195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9000"/>
            </a:blip>
            <a:srcRect/>
            <a:stretch>
              <a:fillRect/>
            </a:stretch>
          </p:blipFill>
          <p:spPr>
            <a:xfrm>
              <a:off x="1291782" y="0"/>
              <a:ext cx="3762810" cy="332624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9000"/>
            </a:blip>
            <a:srcRect/>
            <a:stretch>
              <a:fillRect/>
            </a:stretch>
          </p:blipFill>
          <p:spPr>
            <a:xfrm>
              <a:off x="1518411" y="226628"/>
              <a:ext cx="3762810" cy="332624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6">
              <a:alphaModFix amt="89000"/>
            </a:blip>
            <a:srcRect/>
            <a:stretch>
              <a:fillRect/>
            </a:stretch>
          </p:blipFill>
          <p:spPr>
            <a:xfrm>
              <a:off x="1745039" y="453257"/>
              <a:ext cx="3762810" cy="332624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6">
              <a:alphaModFix amt="89000"/>
            </a:blip>
            <a:srcRect/>
            <a:stretch>
              <a:fillRect/>
            </a:stretch>
          </p:blipFill>
          <p:spPr>
            <a:xfrm>
              <a:off x="1971668" y="679885"/>
              <a:ext cx="3762810" cy="332624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6">
              <a:alphaModFix amt="89000"/>
            </a:blip>
            <a:srcRect/>
            <a:stretch>
              <a:fillRect/>
            </a:stretch>
          </p:blipFill>
          <p:spPr>
            <a:xfrm>
              <a:off x="2198296" y="906514"/>
              <a:ext cx="3762810" cy="332624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6">
              <a:alphaModFix amt="89000"/>
            </a:blip>
            <a:srcRect/>
            <a:stretch>
              <a:fillRect/>
            </a:stretch>
          </p:blipFill>
          <p:spPr>
            <a:xfrm>
              <a:off x="2424925" y="1133142"/>
              <a:ext cx="3762810" cy="332624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6">
              <a:alphaModFix amt="89000"/>
            </a:blip>
            <a:srcRect/>
            <a:stretch>
              <a:fillRect/>
            </a:stretch>
          </p:blipFill>
          <p:spPr>
            <a:xfrm>
              <a:off x="2651553" y="1359771"/>
              <a:ext cx="3762810" cy="332624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6">
              <a:alphaModFix amt="89000"/>
            </a:blip>
            <a:srcRect/>
            <a:stretch>
              <a:fillRect/>
            </a:stretch>
          </p:blipFill>
          <p:spPr>
            <a:xfrm>
              <a:off x="2878182" y="1586399"/>
              <a:ext cx="3762810" cy="332624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6">
              <a:alphaModFix amt="89000"/>
            </a:blip>
            <a:srcRect/>
            <a:stretch>
              <a:fillRect/>
            </a:stretch>
          </p:blipFill>
          <p:spPr>
            <a:xfrm>
              <a:off x="3104810" y="1813028"/>
              <a:ext cx="3762810" cy="332624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6">
              <a:alphaModFix amt="40940"/>
            </a:blip>
            <a:srcRect/>
            <a:stretch>
              <a:fillRect/>
            </a:stretch>
          </p:blipFill>
          <p:spPr>
            <a:xfrm>
              <a:off x="0" y="693543"/>
              <a:ext cx="3762810" cy="332624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6">
              <a:alphaModFix amt="40940"/>
            </a:blip>
            <a:srcRect/>
            <a:stretch>
              <a:fillRect/>
            </a:stretch>
          </p:blipFill>
          <p:spPr>
            <a:xfrm>
              <a:off x="226628" y="920172"/>
              <a:ext cx="3762810" cy="332624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6">
              <a:alphaModFix amt="40940"/>
            </a:blip>
            <a:srcRect/>
            <a:stretch>
              <a:fillRect/>
            </a:stretch>
          </p:blipFill>
          <p:spPr>
            <a:xfrm>
              <a:off x="453257" y="1146800"/>
              <a:ext cx="3762810" cy="332624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6">
              <a:alphaModFix amt="40940"/>
            </a:blip>
            <a:srcRect/>
            <a:stretch>
              <a:fillRect/>
            </a:stretch>
          </p:blipFill>
          <p:spPr>
            <a:xfrm>
              <a:off x="679885" y="1373429"/>
              <a:ext cx="3762810" cy="332624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6">
              <a:alphaModFix amt="40940"/>
            </a:blip>
            <a:srcRect/>
            <a:stretch>
              <a:fillRect/>
            </a:stretch>
          </p:blipFill>
          <p:spPr>
            <a:xfrm>
              <a:off x="906514" y="1600057"/>
              <a:ext cx="3762810" cy="332624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6">
              <a:alphaModFix amt="40940"/>
            </a:blip>
            <a:srcRect/>
            <a:stretch>
              <a:fillRect/>
            </a:stretch>
          </p:blipFill>
          <p:spPr>
            <a:xfrm>
              <a:off x="1133142" y="1826686"/>
              <a:ext cx="3762810" cy="332624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6">
              <a:alphaModFix amt="40940"/>
            </a:blip>
            <a:srcRect/>
            <a:stretch>
              <a:fillRect/>
            </a:stretch>
          </p:blipFill>
          <p:spPr>
            <a:xfrm>
              <a:off x="1359771" y="2053314"/>
              <a:ext cx="3762810" cy="332624"/>
            </a:xfrm>
            <a:prstGeom prst="rect">
              <a:avLst/>
            </a:prstGeom>
          </p:spPr>
        </p:pic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6">
              <a:alphaModFix amt="40940"/>
            </a:blip>
            <a:srcRect/>
            <a:stretch>
              <a:fillRect/>
            </a:stretch>
          </p:blipFill>
          <p:spPr>
            <a:xfrm>
              <a:off x="1586399" y="2279943"/>
              <a:ext cx="3762810" cy="332624"/>
            </a:xfrm>
            <a:prstGeom prst="rect">
              <a:avLst/>
            </a:prstGeom>
          </p:spPr>
        </p:pic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6">
              <a:alphaModFix amt="40940"/>
            </a:blip>
            <a:srcRect/>
            <a:stretch>
              <a:fillRect/>
            </a:stretch>
          </p:blipFill>
          <p:spPr>
            <a:xfrm>
              <a:off x="1813028" y="2506571"/>
              <a:ext cx="3762810" cy="332624"/>
            </a:xfrm>
            <a:prstGeom prst="rect">
              <a:avLst/>
            </a:prstGeom>
          </p:spPr>
        </p:pic>
      </p:grpSp>
      <p:grpSp>
        <p:nvGrpSpPr>
          <p:cNvPr id="33" name="Group 33"/>
          <p:cNvGrpSpPr/>
          <p:nvPr/>
        </p:nvGrpSpPr>
        <p:grpSpPr>
          <a:xfrm rot="-10800000">
            <a:off x="12382763" y="7452957"/>
            <a:ext cx="5421616" cy="2241391"/>
            <a:chOff x="0" y="0"/>
            <a:chExt cx="7228821" cy="2988522"/>
          </a:xfrm>
        </p:grpSpPr>
        <p:pic>
          <p:nvPicPr>
            <p:cNvPr id="34" name="Picture 34"/>
            <p:cNvPicPr>
              <a:picLocks noChangeAspect="1"/>
            </p:cNvPicPr>
            <p:nvPr/>
          </p:nvPicPr>
          <p:blipFill>
            <a:blip r:embed="rId6">
              <a:alphaModFix amt="89000"/>
            </a:blip>
            <a:srcRect/>
            <a:stretch>
              <a:fillRect/>
            </a:stretch>
          </p:blipFill>
          <p:spPr>
            <a:xfrm>
              <a:off x="1359723" y="0"/>
              <a:ext cx="3960714" cy="350118"/>
            </a:xfrm>
            <a:prstGeom prst="rect">
              <a:avLst/>
            </a:prstGeom>
          </p:spPr>
        </p:pic>
        <p:pic>
          <p:nvPicPr>
            <p:cNvPr id="35" name="Picture 35"/>
            <p:cNvPicPr>
              <a:picLocks noChangeAspect="1"/>
            </p:cNvPicPr>
            <p:nvPr/>
          </p:nvPicPr>
          <p:blipFill>
            <a:blip r:embed="rId6">
              <a:alphaModFix amt="89000"/>
            </a:blip>
            <a:srcRect/>
            <a:stretch>
              <a:fillRect/>
            </a:stretch>
          </p:blipFill>
          <p:spPr>
            <a:xfrm>
              <a:off x="1598271" y="238548"/>
              <a:ext cx="3960714" cy="350118"/>
            </a:xfrm>
            <a:prstGeom prst="rect">
              <a:avLst/>
            </a:prstGeom>
          </p:spPr>
        </p:pic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6">
              <a:alphaModFix amt="89000"/>
            </a:blip>
            <a:srcRect/>
            <a:stretch>
              <a:fillRect/>
            </a:stretch>
          </p:blipFill>
          <p:spPr>
            <a:xfrm>
              <a:off x="1836819" y="477096"/>
              <a:ext cx="3960714" cy="350118"/>
            </a:xfrm>
            <a:prstGeom prst="rect">
              <a:avLst/>
            </a:prstGeom>
          </p:spPr>
        </p:pic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6">
              <a:alphaModFix amt="89000"/>
            </a:blip>
            <a:srcRect/>
            <a:stretch>
              <a:fillRect/>
            </a:stretch>
          </p:blipFill>
          <p:spPr>
            <a:xfrm>
              <a:off x="2075367" y="715644"/>
              <a:ext cx="3960714" cy="350118"/>
            </a:xfrm>
            <a:prstGeom prst="rect">
              <a:avLst/>
            </a:prstGeom>
          </p:spPr>
        </p:pic>
        <p:pic>
          <p:nvPicPr>
            <p:cNvPr id="38" name="Picture 38"/>
            <p:cNvPicPr>
              <a:picLocks noChangeAspect="1"/>
            </p:cNvPicPr>
            <p:nvPr/>
          </p:nvPicPr>
          <p:blipFill>
            <a:blip r:embed="rId6">
              <a:alphaModFix amt="89000"/>
            </a:blip>
            <a:srcRect/>
            <a:stretch>
              <a:fillRect/>
            </a:stretch>
          </p:blipFill>
          <p:spPr>
            <a:xfrm>
              <a:off x="2313915" y="954192"/>
              <a:ext cx="3960714" cy="350118"/>
            </a:xfrm>
            <a:prstGeom prst="rect">
              <a:avLst/>
            </a:prstGeom>
          </p:spPr>
        </p:pic>
        <p:pic>
          <p:nvPicPr>
            <p:cNvPr id="39" name="Picture 39"/>
            <p:cNvPicPr>
              <a:picLocks noChangeAspect="1"/>
            </p:cNvPicPr>
            <p:nvPr/>
          </p:nvPicPr>
          <p:blipFill>
            <a:blip r:embed="rId6">
              <a:alphaModFix amt="89000"/>
            </a:blip>
            <a:srcRect/>
            <a:stretch>
              <a:fillRect/>
            </a:stretch>
          </p:blipFill>
          <p:spPr>
            <a:xfrm>
              <a:off x="2552463" y="1192740"/>
              <a:ext cx="3960714" cy="350118"/>
            </a:xfrm>
            <a:prstGeom prst="rect">
              <a:avLst/>
            </a:prstGeom>
          </p:spPr>
        </p:pic>
        <p:pic>
          <p:nvPicPr>
            <p:cNvPr id="40" name="Picture 40"/>
            <p:cNvPicPr>
              <a:picLocks noChangeAspect="1"/>
            </p:cNvPicPr>
            <p:nvPr/>
          </p:nvPicPr>
          <p:blipFill>
            <a:blip r:embed="rId6">
              <a:alphaModFix amt="89000"/>
            </a:blip>
            <a:srcRect/>
            <a:stretch>
              <a:fillRect/>
            </a:stretch>
          </p:blipFill>
          <p:spPr>
            <a:xfrm>
              <a:off x="2791011" y="1431288"/>
              <a:ext cx="3960714" cy="350118"/>
            </a:xfrm>
            <a:prstGeom prst="rect">
              <a:avLst/>
            </a:prstGeom>
          </p:spPr>
        </p:pic>
        <p:pic>
          <p:nvPicPr>
            <p:cNvPr id="41" name="Picture 41"/>
            <p:cNvPicPr>
              <a:picLocks noChangeAspect="1"/>
            </p:cNvPicPr>
            <p:nvPr/>
          </p:nvPicPr>
          <p:blipFill>
            <a:blip r:embed="rId6">
              <a:alphaModFix amt="89000"/>
            </a:blip>
            <a:srcRect/>
            <a:stretch>
              <a:fillRect/>
            </a:stretch>
          </p:blipFill>
          <p:spPr>
            <a:xfrm>
              <a:off x="3029559" y="1669836"/>
              <a:ext cx="3960714" cy="350118"/>
            </a:xfrm>
            <a:prstGeom prst="rect">
              <a:avLst/>
            </a:prstGeom>
          </p:spPr>
        </p:pic>
        <p:pic>
          <p:nvPicPr>
            <p:cNvPr id="42" name="Picture 42"/>
            <p:cNvPicPr>
              <a:picLocks noChangeAspect="1"/>
            </p:cNvPicPr>
            <p:nvPr/>
          </p:nvPicPr>
          <p:blipFill>
            <a:blip r:embed="rId6">
              <a:alphaModFix amt="89000"/>
            </a:blip>
            <a:srcRect/>
            <a:stretch>
              <a:fillRect/>
            </a:stretch>
          </p:blipFill>
          <p:spPr>
            <a:xfrm>
              <a:off x="3268107" y="1908384"/>
              <a:ext cx="3960714" cy="350118"/>
            </a:xfrm>
            <a:prstGeom prst="rect">
              <a:avLst/>
            </a:prstGeom>
          </p:spPr>
        </p:pic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6">
              <a:alphaModFix amt="40940"/>
            </a:blip>
            <a:srcRect/>
            <a:stretch>
              <a:fillRect/>
            </a:stretch>
          </p:blipFill>
          <p:spPr>
            <a:xfrm>
              <a:off x="0" y="730020"/>
              <a:ext cx="3960714" cy="350118"/>
            </a:xfrm>
            <a:prstGeom prst="rect">
              <a:avLst/>
            </a:prstGeom>
          </p:spPr>
        </p:pic>
        <p:pic>
          <p:nvPicPr>
            <p:cNvPr id="44" name="Picture 44"/>
            <p:cNvPicPr>
              <a:picLocks noChangeAspect="1"/>
            </p:cNvPicPr>
            <p:nvPr/>
          </p:nvPicPr>
          <p:blipFill>
            <a:blip r:embed="rId6">
              <a:alphaModFix amt="40940"/>
            </a:blip>
            <a:srcRect/>
            <a:stretch>
              <a:fillRect/>
            </a:stretch>
          </p:blipFill>
          <p:spPr>
            <a:xfrm>
              <a:off x="238548" y="968568"/>
              <a:ext cx="3960714" cy="350118"/>
            </a:xfrm>
            <a:prstGeom prst="rect">
              <a:avLst/>
            </a:prstGeom>
          </p:spPr>
        </p:pic>
        <p:pic>
          <p:nvPicPr>
            <p:cNvPr id="45" name="Picture 45"/>
            <p:cNvPicPr>
              <a:picLocks noChangeAspect="1"/>
            </p:cNvPicPr>
            <p:nvPr/>
          </p:nvPicPr>
          <p:blipFill>
            <a:blip r:embed="rId6">
              <a:alphaModFix amt="40940"/>
            </a:blip>
            <a:srcRect/>
            <a:stretch>
              <a:fillRect/>
            </a:stretch>
          </p:blipFill>
          <p:spPr>
            <a:xfrm>
              <a:off x="477096" y="1207116"/>
              <a:ext cx="3960714" cy="350118"/>
            </a:xfrm>
            <a:prstGeom prst="rect">
              <a:avLst/>
            </a:prstGeom>
          </p:spPr>
        </p:pic>
        <p:pic>
          <p:nvPicPr>
            <p:cNvPr id="46" name="Picture 46"/>
            <p:cNvPicPr>
              <a:picLocks noChangeAspect="1"/>
            </p:cNvPicPr>
            <p:nvPr/>
          </p:nvPicPr>
          <p:blipFill>
            <a:blip r:embed="rId6">
              <a:alphaModFix amt="40940"/>
            </a:blip>
            <a:srcRect/>
            <a:stretch>
              <a:fillRect/>
            </a:stretch>
          </p:blipFill>
          <p:spPr>
            <a:xfrm>
              <a:off x="715644" y="1445664"/>
              <a:ext cx="3960714" cy="350118"/>
            </a:xfrm>
            <a:prstGeom prst="rect">
              <a:avLst/>
            </a:prstGeom>
          </p:spPr>
        </p:pic>
        <p:pic>
          <p:nvPicPr>
            <p:cNvPr id="47" name="Picture 47"/>
            <p:cNvPicPr>
              <a:picLocks noChangeAspect="1"/>
            </p:cNvPicPr>
            <p:nvPr/>
          </p:nvPicPr>
          <p:blipFill>
            <a:blip r:embed="rId6">
              <a:alphaModFix amt="40940"/>
            </a:blip>
            <a:srcRect/>
            <a:stretch>
              <a:fillRect/>
            </a:stretch>
          </p:blipFill>
          <p:spPr>
            <a:xfrm>
              <a:off x="954192" y="1684212"/>
              <a:ext cx="3960714" cy="350118"/>
            </a:xfrm>
            <a:prstGeom prst="rect">
              <a:avLst/>
            </a:prstGeom>
          </p:spPr>
        </p:pic>
        <p:pic>
          <p:nvPicPr>
            <p:cNvPr id="48" name="Picture 48"/>
            <p:cNvPicPr>
              <a:picLocks noChangeAspect="1"/>
            </p:cNvPicPr>
            <p:nvPr/>
          </p:nvPicPr>
          <p:blipFill>
            <a:blip r:embed="rId6">
              <a:alphaModFix amt="40940"/>
            </a:blip>
            <a:srcRect/>
            <a:stretch>
              <a:fillRect/>
            </a:stretch>
          </p:blipFill>
          <p:spPr>
            <a:xfrm>
              <a:off x="1192740" y="1922760"/>
              <a:ext cx="3960714" cy="350118"/>
            </a:xfrm>
            <a:prstGeom prst="rect">
              <a:avLst/>
            </a:prstGeom>
          </p:spPr>
        </p:pic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6">
              <a:alphaModFix amt="40940"/>
            </a:blip>
            <a:srcRect/>
            <a:stretch>
              <a:fillRect/>
            </a:stretch>
          </p:blipFill>
          <p:spPr>
            <a:xfrm>
              <a:off x="1431288" y="2161308"/>
              <a:ext cx="3960714" cy="350118"/>
            </a:xfrm>
            <a:prstGeom prst="rect">
              <a:avLst/>
            </a:prstGeom>
          </p:spPr>
        </p:pic>
        <p:pic>
          <p:nvPicPr>
            <p:cNvPr id="50" name="Picture 50"/>
            <p:cNvPicPr>
              <a:picLocks noChangeAspect="1"/>
            </p:cNvPicPr>
            <p:nvPr/>
          </p:nvPicPr>
          <p:blipFill>
            <a:blip r:embed="rId6">
              <a:alphaModFix amt="40940"/>
            </a:blip>
            <a:srcRect/>
            <a:stretch>
              <a:fillRect/>
            </a:stretch>
          </p:blipFill>
          <p:spPr>
            <a:xfrm>
              <a:off x="1669836" y="2399856"/>
              <a:ext cx="3960714" cy="350118"/>
            </a:xfrm>
            <a:prstGeom prst="rect">
              <a:avLst/>
            </a:prstGeom>
          </p:spPr>
        </p:pic>
        <p:pic>
          <p:nvPicPr>
            <p:cNvPr id="51" name="Picture 51"/>
            <p:cNvPicPr>
              <a:picLocks noChangeAspect="1"/>
            </p:cNvPicPr>
            <p:nvPr/>
          </p:nvPicPr>
          <p:blipFill>
            <a:blip r:embed="rId6">
              <a:alphaModFix amt="40940"/>
            </a:blip>
            <a:srcRect/>
            <a:stretch>
              <a:fillRect/>
            </a:stretch>
          </p:blipFill>
          <p:spPr>
            <a:xfrm>
              <a:off x="1908384" y="2638404"/>
              <a:ext cx="3960714" cy="3501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34386" y="-1956961"/>
            <a:ext cx="9503536" cy="6389878"/>
            <a:chOff x="0" y="0"/>
            <a:chExt cx="1930400" cy="12979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5CE1E6">
                <a:alpha val="3921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157491" y="84916"/>
            <a:ext cx="9503536" cy="6389878"/>
            <a:chOff x="0" y="0"/>
            <a:chExt cx="1930400" cy="12979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5CE1E6">
                <a:alpha val="4705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119391" y="7189601"/>
            <a:ext cx="9503536" cy="6389878"/>
            <a:chOff x="0" y="0"/>
            <a:chExt cx="1930400" cy="12979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5CE1E6">
                <a:alpha val="3921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3157491" y="2866216"/>
            <a:ext cx="9503536" cy="6389878"/>
            <a:chOff x="0" y="0"/>
            <a:chExt cx="1930400" cy="12979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5CE1E6">
                <a:alpha val="7843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3157491" y="4708605"/>
            <a:ext cx="9503536" cy="6389878"/>
            <a:chOff x="0" y="0"/>
            <a:chExt cx="1930400" cy="12979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5CE1E6">
                <a:alpha val="3921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8387" y="975849"/>
            <a:ext cx="7947767" cy="7947767"/>
            <a:chOff x="0" y="0"/>
            <a:chExt cx="10597023" cy="10597023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0597023" cy="10597023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3BBEA">
                  <a:alpha val="78823"/>
                </a:srgbClr>
              </a:solidFill>
            </p:spPr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79000"/>
            </a:blip>
            <a:srcRect/>
            <a:stretch>
              <a:fillRect/>
            </a:stretch>
          </p:blipFill>
          <p:spPr>
            <a:xfrm>
              <a:off x="814497" y="814497"/>
              <a:ext cx="8968029" cy="896802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3119391" y="1513666"/>
            <a:ext cx="9503536" cy="6389878"/>
            <a:chOff x="0" y="0"/>
            <a:chExt cx="1930400" cy="129794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5CE1E6">
                <a:alpha val="3921"/>
              </a:srgbClr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-4606997" y="-3138951"/>
            <a:ext cx="8229600" cy="8229600"/>
            <a:chOff x="0" y="0"/>
            <a:chExt cx="2787650" cy="27876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C7D0D8">
                <a:alpha val="11764"/>
              </a:srgbClr>
            </a:solidFill>
          </p:spPr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761808" y="4187774"/>
            <a:ext cx="1463726" cy="1463726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874992" y="6185121"/>
            <a:ext cx="1652365" cy="1652365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912720" y="2015336"/>
            <a:ext cx="1614637" cy="1614637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32174" y="1422403"/>
            <a:ext cx="6167140" cy="616714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0958719" y="2727405"/>
            <a:ext cx="4285895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b="0" i="0" spc="30">
                <a:solidFill>
                  <a:srgbClr val="FBF1EF"/>
                </a:solidFill>
                <a:latin typeface="Anonymous Pro"/>
              </a:rPr>
              <a:t>Dores e necessidades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958719" y="4581542"/>
            <a:ext cx="5795012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b="0" i="0" spc="30">
                <a:solidFill>
                  <a:srgbClr val="FBF1EF"/>
                </a:solidFill>
                <a:latin typeface="Anonymous Pro"/>
              </a:rPr>
              <a:t>Informações e comportamento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958719" y="6637151"/>
            <a:ext cx="2701322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b="0" i="0" spc="30">
                <a:solidFill>
                  <a:srgbClr val="FBF1EF"/>
                </a:solidFill>
                <a:latin typeface="Anonymous Pro"/>
              </a:rPr>
              <a:t>Público Alvo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3334386" y="-3338623"/>
            <a:ext cx="9503536" cy="6389878"/>
            <a:chOff x="0" y="0"/>
            <a:chExt cx="1930400" cy="129794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5CE1E6">
                <a:alpha val="4705"/>
              </a:srgbClr>
            </a:solidFill>
          </p:spPr>
        </p:sp>
      </p:grp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13144500" y="5861620"/>
            <a:ext cx="8229600" cy="8229600"/>
            <a:chOff x="0" y="0"/>
            <a:chExt cx="2787650" cy="278765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C7D0D8">
                <a:alpha val="10980"/>
              </a:srgbClr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379</Words>
  <Application>Microsoft Office PowerPoint</Application>
  <PresentationFormat>Personalizar</PresentationFormat>
  <Paragraphs>219</Paragraphs>
  <Slides>25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4" baseType="lpstr">
      <vt:lpstr>Arimo</vt:lpstr>
      <vt:lpstr>Calibri</vt:lpstr>
      <vt:lpstr>Anonymous Pro</vt:lpstr>
      <vt:lpstr>Lato Heavy</vt:lpstr>
      <vt:lpstr>Now</vt:lpstr>
      <vt:lpstr>Now Bold</vt:lpstr>
      <vt:lpstr>Lato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.Sys</dc:title>
  <dc:creator>Clayton</dc:creator>
  <cp:lastModifiedBy>MARCO ANTÔNIO MORAIS ROVER</cp:lastModifiedBy>
  <cp:revision>3</cp:revision>
  <dcterms:created xsi:type="dcterms:W3CDTF">2006-08-16T00:00:00Z</dcterms:created>
  <dcterms:modified xsi:type="dcterms:W3CDTF">2019-12-06T22:00:00Z</dcterms:modified>
  <dc:identifier>DADlLNF4jWA</dc:identifier>
</cp:coreProperties>
</file>